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83" r:id="rId2"/>
    <p:sldId id="594" r:id="rId3"/>
    <p:sldId id="595" r:id="rId4"/>
    <p:sldId id="596" r:id="rId5"/>
    <p:sldId id="597" r:id="rId6"/>
    <p:sldId id="257" r:id="rId7"/>
    <p:sldId id="598" r:id="rId8"/>
    <p:sldId id="604" r:id="rId9"/>
    <p:sldId id="599" r:id="rId10"/>
    <p:sldId id="277" r:id="rId11"/>
    <p:sldId id="600" r:id="rId12"/>
    <p:sldId id="260" r:id="rId13"/>
    <p:sldId id="605" r:id="rId14"/>
    <p:sldId id="601" r:id="rId15"/>
    <p:sldId id="602" r:id="rId16"/>
    <p:sldId id="28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15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632390-039F-45E5-B847-8CE1642DB52F}"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1B1753-CEBF-4D37-8FD6-AA358B7DFDF0}" type="slidenum">
              <a:rPr lang="en-US" smtClean="0"/>
              <a:t>‹#›</a:t>
            </a:fld>
            <a:endParaRPr lang="en-US"/>
          </a:p>
        </p:txBody>
      </p:sp>
    </p:spTree>
    <p:extLst>
      <p:ext uri="{BB962C8B-B14F-4D97-AF65-F5344CB8AC3E}">
        <p14:creationId xmlns:p14="http://schemas.microsoft.com/office/powerpoint/2010/main" val="4046635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87538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89917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23917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69398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972902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115262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84665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874E1B9-AE83-26E5-8683-98A81A9CF56F}"/>
            </a:ext>
          </a:extLst>
        </p:cNvPr>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9665DAF-2159-3778-35E0-0BF601B54FD9}"/>
              </a:ext>
            </a:extLst>
          </p:cNvPr>
          <p:cNvSpPr>
            <a:spLocks noGrp="1" noRot="1" noChangeAspect="1"/>
          </p:cNvSpPr>
          <p:nvPr>
            <p:ph type="sldImg"/>
          </p:nvPr>
        </p:nvSpPr>
        <p:spPr/>
      </p:sp>
      <p:sp>
        <p:nvSpPr>
          <p:cNvPr id="3" name="备注占位符 2">
            <a:extLst>
              <a:ext uri="{FF2B5EF4-FFF2-40B4-BE49-F238E27FC236}">
                <a16:creationId xmlns="" xmlns:a16="http://schemas.microsoft.com/office/drawing/2014/main" id="{1425DE0A-8B32-0786-3B8C-30AAC1D658F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 xmlns:a16="http://schemas.microsoft.com/office/drawing/2014/main" id="{A8477A7C-4D1A-E5A4-DB8C-F53476A18DF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54630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25725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65546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3463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579518" y="2660681"/>
            <a:ext cx="3404751" cy="2768631"/>
          </a:xfrm>
          <a:custGeom>
            <a:avLst/>
            <a:gdLst>
              <a:gd name="connsiteX0" fmla="*/ 1453064 w 3404751"/>
              <a:gd name="connsiteY0" fmla="*/ 207 h 2768631"/>
              <a:gd name="connsiteX1" fmla="*/ 1878576 w 3404751"/>
              <a:gd name="connsiteY1" fmla="*/ 85202 h 2768631"/>
              <a:gd name="connsiteX2" fmla="*/ 2407873 w 3404751"/>
              <a:gd name="connsiteY2" fmla="*/ 36633 h 2768631"/>
              <a:gd name="connsiteX3" fmla="*/ 2864520 w 3404751"/>
              <a:gd name="connsiteY3" fmla="*/ 24491 h 2768631"/>
              <a:gd name="connsiteX4" fmla="*/ 3144735 w 3404751"/>
              <a:gd name="connsiteY4" fmla="*/ 97344 h 2768631"/>
              <a:gd name="connsiteX5" fmla="*/ 3352303 w 3404751"/>
              <a:gd name="connsiteY5" fmla="*/ 315904 h 2768631"/>
              <a:gd name="connsiteX6" fmla="*/ 3404195 w 3404751"/>
              <a:gd name="connsiteY6" fmla="*/ 874446 h 2768631"/>
              <a:gd name="connsiteX7" fmla="*/ 3331546 w 3404751"/>
              <a:gd name="connsiteY7" fmla="*/ 1287281 h 2768631"/>
              <a:gd name="connsiteX8" fmla="*/ 3362681 w 3404751"/>
              <a:gd name="connsiteY8" fmla="*/ 2076525 h 2768631"/>
              <a:gd name="connsiteX9" fmla="*/ 3269276 w 3404751"/>
              <a:gd name="connsiteY9" fmla="*/ 2586498 h 2768631"/>
              <a:gd name="connsiteX10" fmla="*/ 2906033 w 3404751"/>
              <a:gd name="connsiteY10" fmla="*/ 2695778 h 2768631"/>
              <a:gd name="connsiteX11" fmla="*/ 2355981 w 3404751"/>
              <a:gd name="connsiteY11" fmla="*/ 2695778 h 2768631"/>
              <a:gd name="connsiteX12" fmla="*/ 1785171 w 3404751"/>
              <a:gd name="connsiteY12" fmla="*/ 2768631 h 2768631"/>
              <a:gd name="connsiteX13" fmla="*/ 1224740 w 3404751"/>
              <a:gd name="connsiteY13" fmla="*/ 2695778 h 2768631"/>
              <a:gd name="connsiteX14" fmla="*/ 456742 w 3404751"/>
              <a:gd name="connsiteY14" fmla="*/ 2732204 h 2768631"/>
              <a:gd name="connsiteX15" fmla="*/ 124635 w 3404751"/>
              <a:gd name="connsiteY15" fmla="*/ 2635067 h 2768631"/>
              <a:gd name="connsiteX16" fmla="*/ 41608 w 3404751"/>
              <a:gd name="connsiteY16" fmla="*/ 2282943 h 2768631"/>
              <a:gd name="connsiteX17" fmla="*/ 94 w 3404751"/>
              <a:gd name="connsiteY17" fmla="*/ 1833681 h 2768631"/>
              <a:gd name="connsiteX18" fmla="*/ 51986 w 3404751"/>
              <a:gd name="connsiteY18" fmla="*/ 1262997 h 2768631"/>
              <a:gd name="connsiteX19" fmla="*/ 94 w 3404751"/>
              <a:gd name="connsiteY19" fmla="*/ 801593 h 2768631"/>
              <a:gd name="connsiteX20" fmla="*/ 62365 w 3404751"/>
              <a:gd name="connsiteY20" fmla="*/ 194482 h 2768631"/>
              <a:gd name="connsiteX21" fmla="*/ 373715 w 3404751"/>
              <a:gd name="connsiteY21" fmla="*/ 48775 h 2768631"/>
              <a:gd name="connsiteX22" fmla="*/ 965281 w 3404751"/>
              <a:gd name="connsiteY22" fmla="*/ 60918 h 2768631"/>
              <a:gd name="connsiteX23" fmla="*/ 1453064 w 3404751"/>
              <a:gd name="connsiteY23" fmla="*/ 207 h 276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768631">
                <a:moveTo>
                  <a:pt x="1453064" y="207"/>
                </a:moveTo>
                <a:cubicBezTo>
                  <a:pt x="1605280" y="4254"/>
                  <a:pt x="1719442" y="79131"/>
                  <a:pt x="1878576" y="85202"/>
                </a:cubicBezTo>
                <a:cubicBezTo>
                  <a:pt x="2037711" y="91273"/>
                  <a:pt x="2243549" y="46751"/>
                  <a:pt x="2407873" y="36633"/>
                </a:cubicBezTo>
                <a:cubicBezTo>
                  <a:pt x="2572196" y="26515"/>
                  <a:pt x="2741710" y="14373"/>
                  <a:pt x="2864520" y="24491"/>
                </a:cubicBezTo>
                <a:cubicBezTo>
                  <a:pt x="2987330" y="34609"/>
                  <a:pt x="3063439" y="48775"/>
                  <a:pt x="3144735" y="97344"/>
                </a:cubicBezTo>
                <a:cubicBezTo>
                  <a:pt x="3226033" y="145913"/>
                  <a:pt x="3309059" y="186387"/>
                  <a:pt x="3352303" y="315904"/>
                </a:cubicBezTo>
                <a:cubicBezTo>
                  <a:pt x="3395546" y="445421"/>
                  <a:pt x="3407654" y="712550"/>
                  <a:pt x="3404195" y="874446"/>
                </a:cubicBezTo>
                <a:cubicBezTo>
                  <a:pt x="3400735" y="1036342"/>
                  <a:pt x="3338465" y="1086935"/>
                  <a:pt x="3331546" y="1287281"/>
                </a:cubicBezTo>
                <a:cubicBezTo>
                  <a:pt x="3324627" y="1487628"/>
                  <a:pt x="3373059" y="1859989"/>
                  <a:pt x="3362681" y="2076525"/>
                </a:cubicBezTo>
                <a:cubicBezTo>
                  <a:pt x="3352303" y="2293061"/>
                  <a:pt x="3345383" y="2483289"/>
                  <a:pt x="3269276" y="2586498"/>
                </a:cubicBezTo>
                <a:cubicBezTo>
                  <a:pt x="3193168" y="2689707"/>
                  <a:pt x="3058249" y="2677565"/>
                  <a:pt x="2906033" y="2695778"/>
                </a:cubicBezTo>
                <a:cubicBezTo>
                  <a:pt x="2753818" y="2713991"/>
                  <a:pt x="2542791" y="2683636"/>
                  <a:pt x="2355981" y="2695778"/>
                </a:cubicBezTo>
                <a:cubicBezTo>
                  <a:pt x="2169170" y="2707920"/>
                  <a:pt x="1973711" y="2768631"/>
                  <a:pt x="1785171" y="2768631"/>
                </a:cubicBezTo>
                <a:cubicBezTo>
                  <a:pt x="1596631" y="2768631"/>
                  <a:pt x="1446145" y="2701849"/>
                  <a:pt x="1224740" y="2695778"/>
                </a:cubicBezTo>
                <a:cubicBezTo>
                  <a:pt x="1003335" y="2689707"/>
                  <a:pt x="640093" y="2742323"/>
                  <a:pt x="456742" y="2732204"/>
                </a:cubicBezTo>
                <a:cubicBezTo>
                  <a:pt x="273391" y="2722086"/>
                  <a:pt x="193824" y="2709944"/>
                  <a:pt x="124635" y="2635067"/>
                </a:cubicBezTo>
                <a:cubicBezTo>
                  <a:pt x="55445" y="2560189"/>
                  <a:pt x="62365" y="2416507"/>
                  <a:pt x="41608" y="2282943"/>
                </a:cubicBezTo>
                <a:cubicBezTo>
                  <a:pt x="20851" y="2149378"/>
                  <a:pt x="-1636" y="2003672"/>
                  <a:pt x="94" y="1833681"/>
                </a:cubicBezTo>
                <a:cubicBezTo>
                  <a:pt x="1824" y="1663690"/>
                  <a:pt x="51986" y="1435012"/>
                  <a:pt x="51986" y="1262997"/>
                </a:cubicBezTo>
                <a:cubicBezTo>
                  <a:pt x="51986" y="1090982"/>
                  <a:pt x="94" y="973608"/>
                  <a:pt x="94" y="801593"/>
                </a:cubicBezTo>
                <a:cubicBezTo>
                  <a:pt x="94" y="629578"/>
                  <a:pt x="94" y="319951"/>
                  <a:pt x="62365" y="194482"/>
                </a:cubicBezTo>
                <a:cubicBezTo>
                  <a:pt x="124635" y="69013"/>
                  <a:pt x="223229" y="71036"/>
                  <a:pt x="373715" y="48775"/>
                </a:cubicBezTo>
                <a:cubicBezTo>
                  <a:pt x="524201" y="26515"/>
                  <a:pt x="785390" y="69013"/>
                  <a:pt x="965281" y="60918"/>
                </a:cubicBezTo>
                <a:cubicBezTo>
                  <a:pt x="1145172" y="52823"/>
                  <a:pt x="1300848" y="-3840"/>
                  <a:pt x="1453064" y="207"/>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1207731" y="3943349"/>
            <a:ext cx="3404751" cy="2120962"/>
          </a:xfrm>
          <a:custGeom>
            <a:avLst/>
            <a:gdLst>
              <a:gd name="connsiteX0" fmla="*/ 1453064 w 3404751"/>
              <a:gd name="connsiteY0" fmla="*/ 159 h 2120962"/>
              <a:gd name="connsiteX1" fmla="*/ 1878577 w 3404751"/>
              <a:gd name="connsiteY1" fmla="*/ 65272 h 2120962"/>
              <a:gd name="connsiteX2" fmla="*/ 2407873 w 3404751"/>
              <a:gd name="connsiteY2" fmla="*/ 28065 h 2120962"/>
              <a:gd name="connsiteX3" fmla="*/ 2864520 w 3404751"/>
              <a:gd name="connsiteY3" fmla="*/ 18763 h 2120962"/>
              <a:gd name="connsiteX4" fmla="*/ 3144736 w 3404751"/>
              <a:gd name="connsiteY4" fmla="*/ 74573 h 2120962"/>
              <a:gd name="connsiteX5" fmla="*/ 3352303 w 3404751"/>
              <a:gd name="connsiteY5" fmla="*/ 242005 h 2120962"/>
              <a:gd name="connsiteX6" fmla="*/ 3404195 w 3404751"/>
              <a:gd name="connsiteY6" fmla="*/ 669887 h 2120962"/>
              <a:gd name="connsiteX7" fmla="*/ 3331546 w 3404751"/>
              <a:gd name="connsiteY7" fmla="*/ 986147 h 2120962"/>
              <a:gd name="connsiteX8" fmla="*/ 3362681 w 3404751"/>
              <a:gd name="connsiteY8" fmla="*/ 1590761 h 2120962"/>
              <a:gd name="connsiteX9" fmla="*/ 3269276 w 3404751"/>
              <a:gd name="connsiteY9" fmla="*/ 1981436 h 2120962"/>
              <a:gd name="connsiteX10" fmla="*/ 2906034 w 3404751"/>
              <a:gd name="connsiteY10" fmla="*/ 2065152 h 2120962"/>
              <a:gd name="connsiteX11" fmla="*/ 2355981 w 3404751"/>
              <a:gd name="connsiteY11" fmla="*/ 2065152 h 2120962"/>
              <a:gd name="connsiteX12" fmla="*/ 1785171 w 3404751"/>
              <a:gd name="connsiteY12" fmla="*/ 2120962 h 2120962"/>
              <a:gd name="connsiteX13" fmla="*/ 1224740 w 3404751"/>
              <a:gd name="connsiteY13" fmla="*/ 2065152 h 2120962"/>
              <a:gd name="connsiteX14" fmla="*/ 456742 w 3404751"/>
              <a:gd name="connsiteY14" fmla="*/ 2093057 h 2120962"/>
              <a:gd name="connsiteX15" fmla="*/ 124635 w 3404751"/>
              <a:gd name="connsiteY15" fmla="*/ 2018643 h 2120962"/>
              <a:gd name="connsiteX16" fmla="*/ 41608 w 3404751"/>
              <a:gd name="connsiteY16" fmla="*/ 1748892 h 2120962"/>
              <a:gd name="connsiteX17" fmla="*/ 94 w 3404751"/>
              <a:gd name="connsiteY17" fmla="*/ 1404726 h 2120962"/>
              <a:gd name="connsiteX18" fmla="*/ 51986 w 3404751"/>
              <a:gd name="connsiteY18" fmla="*/ 967543 h 2120962"/>
              <a:gd name="connsiteX19" fmla="*/ 94 w 3404751"/>
              <a:gd name="connsiteY19" fmla="*/ 614076 h 2120962"/>
              <a:gd name="connsiteX20" fmla="*/ 62364 w 3404751"/>
              <a:gd name="connsiteY20" fmla="*/ 148988 h 2120962"/>
              <a:gd name="connsiteX21" fmla="*/ 373715 w 3404751"/>
              <a:gd name="connsiteY21" fmla="*/ 37366 h 2120962"/>
              <a:gd name="connsiteX22" fmla="*/ 965281 w 3404751"/>
              <a:gd name="connsiteY22" fmla="*/ 46668 h 2120962"/>
              <a:gd name="connsiteX23" fmla="*/ 1453064 w 3404751"/>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3"/>
                </a:cubicBezTo>
                <a:cubicBezTo>
                  <a:pt x="3226033" y="111781"/>
                  <a:pt x="3309059" y="142786"/>
                  <a:pt x="3352303" y="242005"/>
                </a:cubicBezTo>
                <a:cubicBezTo>
                  <a:pt x="3395546" y="341224"/>
                  <a:pt x="3407654" y="545863"/>
                  <a:pt x="3404195" y="669887"/>
                </a:cubicBezTo>
                <a:cubicBezTo>
                  <a:pt x="3400735" y="793910"/>
                  <a:pt x="3338465" y="832668"/>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9" y="2079104"/>
                  <a:pt x="2542791" y="2055850"/>
                  <a:pt x="2355981" y="2065152"/>
                </a:cubicBezTo>
                <a:cubicBezTo>
                  <a:pt x="2169171" y="2074453"/>
                  <a:pt x="1973712" y="2120962"/>
                  <a:pt x="1785171" y="2120962"/>
                </a:cubicBezTo>
                <a:cubicBezTo>
                  <a:pt x="1596631" y="2120962"/>
                  <a:pt x="1446145" y="2069802"/>
                  <a:pt x="1224740" y="2065152"/>
                </a:cubicBezTo>
                <a:cubicBezTo>
                  <a:pt x="1003336" y="2060501"/>
                  <a:pt x="640093" y="2100808"/>
                  <a:pt x="456742" y="2093057"/>
                </a:cubicBezTo>
                <a:cubicBezTo>
                  <a:pt x="273391" y="2085306"/>
                  <a:pt x="193824" y="2076004"/>
                  <a:pt x="124635" y="2018643"/>
                </a:cubicBezTo>
                <a:cubicBezTo>
                  <a:pt x="55445" y="1961282"/>
                  <a:pt x="62364"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4"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733644" y="1174718"/>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3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5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3" y="111781"/>
                  <a:pt x="2275753" y="142786"/>
                  <a:pt x="2305493" y="242005"/>
                </a:cubicBezTo>
                <a:cubicBezTo>
                  <a:pt x="2335233" y="341224"/>
                  <a:pt x="2343559" y="545863"/>
                  <a:pt x="2341181" y="669887"/>
                </a:cubicBezTo>
                <a:cubicBezTo>
                  <a:pt x="2338802" y="793910"/>
                  <a:pt x="2295976" y="832667"/>
                  <a:pt x="2291218" y="986147"/>
                </a:cubicBezTo>
                <a:cubicBezTo>
                  <a:pt x="2286459" y="1139626"/>
                  <a:pt x="2319768" y="1424880"/>
                  <a:pt x="2312630" y="1590761"/>
                </a:cubicBezTo>
                <a:cubicBezTo>
                  <a:pt x="2305493" y="1756643"/>
                  <a:pt x="2300734" y="1902371"/>
                  <a:pt x="2248393" y="1981436"/>
                </a:cubicBezTo>
                <a:cubicBezTo>
                  <a:pt x="2196051"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0" y="2085306"/>
                  <a:pt x="133300" y="2076004"/>
                  <a:pt x="85716" y="2018643"/>
                </a:cubicBezTo>
                <a:cubicBezTo>
                  <a:pt x="38132" y="1961282"/>
                  <a:pt x="42891" y="1851211"/>
                  <a:pt x="28615"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1" y="20313"/>
                  <a:pt x="540140" y="52870"/>
                  <a:pt x="663857" y="46668"/>
                </a:cubicBezTo>
                <a:cubicBezTo>
                  <a:pt x="787575"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238049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654740" y="3789364"/>
            <a:ext cx="1997261" cy="1977847"/>
          </a:xfrm>
          <a:custGeom>
            <a:avLst/>
            <a:gdLst>
              <a:gd name="connsiteX0" fmla="*/ 1042076 w 1997261"/>
              <a:gd name="connsiteY0" fmla="*/ 10 h 1977847"/>
              <a:gd name="connsiteX1" fmla="*/ 1141564 w 1997261"/>
              <a:gd name="connsiteY1" fmla="*/ 1756 h 1977847"/>
              <a:gd name="connsiteX2" fmla="*/ 1401156 w 1997261"/>
              <a:gd name="connsiteY2" fmla="*/ 52233 h 1977847"/>
              <a:gd name="connsiteX3" fmla="*/ 1667959 w 1997261"/>
              <a:gd name="connsiteY3" fmla="*/ 218083 h 1977847"/>
              <a:gd name="connsiteX4" fmla="*/ 1826599 w 1997261"/>
              <a:gd name="connsiteY4" fmla="*/ 434410 h 1977847"/>
              <a:gd name="connsiteX5" fmla="*/ 1985239 w 1997261"/>
              <a:gd name="connsiteY5" fmla="*/ 751689 h 1977847"/>
              <a:gd name="connsiteX6" fmla="*/ 1985239 w 1997261"/>
              <a:gd name="connsiteY6" fmla="*/ 1169921 h 1977847"/>
              <a:gd name="connsiteX7" fmla="*/ 1978028 w 1997261"/>
              <a:gd name="connsiteY7" fmla="*/ 1429513 h 1977847"/>
              <a:gd name="connsiteX8" fmla="*/ 1812177 w 1997261"/>
              <a:gd name="connsiteY8" fmla="*/ 1631418 h 1977847"/>
              <a:gd name="connsiteX9" fmla="*/ 1588639 w 1997261"/>
              <a:gd name="connsiteY9" fmla="*/ 1840534 h 1977847"/>
              <a:gd name="connsiteX10" fmla="*/ 1091088 w 1997261"/>
              <a:gd name="connsiteY10" fmla="*/ 1970330 h 1977847"/>
              <a:gd name="connsiteX11" fmla="*/ 571904 w 1997261"/>
              <a:gd name="connsiteY11" fmla="*/ 1934276 h 1977847"/>
              <a:gd name="connsiteX12" fmla="*/ 319522 w 1997261"/>
              <a:gd name="connsiteY12" fmla="*/ 1703527 h 1977847"/>
              <a:gd name="connsiteX13" fmla="*/ 160883 w 1997261"/>
              <a:gd name="connsiteY13" fmla="*/ 1479990 h 1977847"/>
              <a:gd name="connsiteX14" fmla="*/ 9454 w 1997261"/>
              <a:gd name="connsiteY14" fmla="*/ 1155499 h 1977847"/>
              <a:gd name="connsiteX15" fmla="*/ 23876 w 1997261"/>
              <a:gd name="connsiteY15" fmla="*/ 773322 h 1977847"/>
              <a:gd name="connsiteX16" fmla="*/ 88774 w 1997261"/>
              <a:gd name="connsiteY16" fmla="*/ 470464 h 1977847"/>
              <a:gd name="connsiteX17" fmla="*/ 254624 w 1997261"/>
              <a:gd name="connsiteY17" fmla="*/ 311825 h 1977847"/>
              <a:gd name="connsiteX18" fmla="*/ 355577 w 1997261"/>
              <a:gd name="connsiteY18" fmla="*/ 203661 h 1977847"/>
              <a:gd name="connsiteX19" fmla="*/ 701700 w 1997261"/>
              <a:gd name="connsiteY19" fmla="*/ 30600 h 1977847"/>
              <a:gd name="connsiteX20" fmla="*/ 1042076 w 1997261"/>
              <a:gd name="connsiteY20" fmla="*/ 10 h 197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97261" h="1977847">
                <a:moveTo>
                  <a:pt x="1042076" y="10"/>
                </a:moveTo>
                <a:cubicBezTo>
                  <a:pt x="1078544" y="104"/>
                  <a:pt x="1112420" y="855"/>
                  <a:pt x="1141564" y="1756"/>
                </a:cubicBezTo>
                <a:cubicBezTo>
                  <a:pt x="1258140" y="5362"/>
                  <a:pt x="1313423" y="16178"/>
                  <a:pt x="1401156" y="52233"/>
                </a:cubicBezTo>
                <a:cubicBezTo>
                  <a:pt x="1488889" y="88287"/>
                  <a:pt x="1597052" y="154387"/>
                  <a:pt x="1667959" y="218083"/>
                </a:cubicBezTo>
                <a:cubicBezTo>
                  <a:pt x="1738866" y="281779"/>
                  <a:pt x="1773719" y="345476"/>
                  <a:pt x="1826599" y="434410"/>
                </a:cubicBezTo>
                <a:cubicBezTo>
                  <a:pt x="1879479" y="523344"/>
                  <a:pt x="1958799" y="629104"/>
                  <a:pt x="1985239" y="751689"/>
                </a:cubicBezTo>
                <a:cubicBezTo>
                  <a:pt x="2011679" y="874274"/>
                  <a:pt x="1986441" y="1056950"/>
                  <a:pt x="1985239" y="1169921"/>
                </a:cubicBezTo>
                <a:cubicBezTo>
                  <a:pt x="1984037" y="1282892"/>
                  <a:pt x="2006871" y="1352597"/>
                  <a:pt x="1978028" y="1429513"/>
                </a:cubicBezTo>
                <a:cubicBezTo>
                  <a:pt x="1949184" y="1506430"/>
                  <a:pt x="1877075" y="1562915"/>
                  <a:pt x="1812177" y="1631418"/>
                </a:cubicBezTo>
                <a:cubicBezTo>
                  <a:pt x="1747279" y="1699922"/>
                  <a:pt x="1708821" y="1784049"/>
                  <a:pt x="1588639" y="1840534"/>
                </a:cubicBezTo>
                <a:cubicBezTo>
                  <a:pt x="1468458" y="1897019"/>
                  <a:pt x="1260544" y="1954706"/>
                  <a:pt x="1091088" y="1970330"/>
                </a:cubicBezTo>
                <a:cubicBezTo>
                  <a:pt x="921632" y="1985954"/>
                  <a:pt x="700498" y="1978743"/>
                  <a:pt x="571904" y="1934276"/>
                </a:cubicBezTo>
                <a:cubicBezTo>
                  <a:pt x="443310" y="1889808"/>
                  <a:pt x="388026" y="1779242"/>
                  <a:pt x="319522" y="1703527"/>
                </a:cubicBezTo>
                <a:cubicBezTo>
                  <a:pt x="251019" y="1627813"/>
                  <a:pt x="212561" y="1571328"/>
                  <a:pt x="160883" y="1479990"/>
                </a:cubicBezTo>
                <a:cubicBezTo>
                  <a:pt x="109204" y="1388651"/>
                  <a:pt x="32289" y="1273277"/>
                  <a:pt x="9454" y="1155499"/>
                </a:cubicBezTo>
                <a:cubicBezTo>
                  <a:pt x="-13381" y="1037722"/>
                  <a:pt x="10656" y="887494"/>
                  <a:pt x="23876" y="773322"/>
                </a:cubicBezTo>
                <a:cubicBezTo>
                  <a:pt x="37095" y="659150"/>
                  <a:pt x="50316" y="547381"/>
                  <a:pt x="88774" y="470464"/>
                </a:cubicBezTo>
                <a:cubicBezTo>
                  <a:pt x="127232" y="393548"/>
                  <a:pt x="213762" y="353888"/>
                  <a:pt x="254624" y="311825"/>
                </a:cubicBezTo>
                <a:cubicBezTo>
                  <a:pt x="295486" y="269761"/>
                  <a:pt x="281064" y="250532"/>
                  <a:pt x="355577" y="203661"/>
                </a:cubicBezTo>
                <a:cubicBezTo>
                  <a:pt x="430089" y="156791"/>
                  <a:pt x="570702" y="64251"/>
                  <a:pt x="701700" y="30600"/>
                </a:cubicBezTo>
                <a:cubicBezTo>
                  <a:pt x="799948" y="5362"/>
                  <a:pt x="932674" y="-272"/>
                  <a:pt x="1042076" y="1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8433658" y="520621"/>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7 w 2436685"/>
              <a:gd name="connsiteY5" fmla="*/ 917072 h 2413001"/>
              <a:gd name="connsiteX6" fmla="*/ 2422017 w 2436685"/>
              <a:gd name="connsiteY6" fmla="*/ 1427320 h 2413001"/>
              <a:gd name="connsiteX7" fmla="*/ 2413220 w 2436685"/>
              <a:gd name="connsiteY7" fmla="*/ 1744026 h 2413001"/>
              <a:gd name="connsiteX8" fmla="*/ 2210880 w 2436685"/>
              <a:gd name="connsiteY8" fmla="*/ 1990353 h 2413001"/>
              <a:gd name="connsiteX9" fmla="*/ 1938161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8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7" y="917072"/>
                </a:cubicBezTo>
                <a:cubicBezTo>
                  <a:pt x="2454275" y="1066628"/>
                  <a:pt x="2423484" y="1289494"/>
                  <a:pt x="2422017" y="1427320"/>
                </a:cubicBezTo>
                <a:cubicBezTo>
                  <a:pt x="2420551" y="1565146"/>
                  <a:pt x="2448410" y="1650187"/>
                  <a:pt x="2413220" y="1744026"/>
                </a:cubicBezTo>
                <a:cubicBezTo>
                  <a:pt x="2378031" y="1837865"/>
                  <a:pt x="2290057" y="1906778"/>
                  <a:pt x="2210880" y="1990353"/>
                </a:cubicBezTo>
                <a:cubicBezTo>
                  <a:pt x="2131704" y="2073928"/>
                  <a:pt x="2084785" y="2176565"/>
                  <a:pt x="1938161" y="2245477"/>
                </a:cubicBezTo>
                <a:cubicBezTo>
                  <a:pt x="1791538" y="2314390"/>
                  <a:pt x="1537880" y="2384769"/>
                  <a:pt x="1331142" y="2403830"/>
                </a:cubicBezTo>
                <a:cubicBezTo>
                  <a:pt x="1124403" y="2422892"/>
                  <a:pt x="854616" y="2414094"/>
                  <a:pt x="697730" y="2359843"/>
                </a:cubicBezTo>
                <a:cubicBezTo>
                  <a:pt x="540843" y="2305593"/>
                  <a:pt x="473396" y="2170700"/>
                  <a:pt x="389821" y="2078327"/>
                </a:cubicBezTo>
                <a:cubicBezTo>
                  <a:pt x="306246" y="1985955"/>
                  <a:pt x="259327" y="1917042"/>
                  <a:pt x="196279" y="1805608"/>
                </a:cubicBezTo>
                <a:cubicBezTo>
                  <a:pt x="133231" y="1694174"/>
                  <a:pt x="39392" y="1553416"/>
                  <a:pt x="11534" y="1409726"/>
                </a:cubicBezTo>
                <a:cubicBezTo>
                  <a:pt x="-16325" y="1266035"/>
                  <a:pt x="13000" y="1082756"/>
                  <a:pt x="29128" y="943464"/>
                </a:cubicBezTo>
                <a:cubicBezTo>
                  <a:pt x="45257" y="804172"/>
                  <a:pt x="61386" y="667813"/>
                  <a:pt x="108305" y="573974"/>
                </a:cubicBezTo>
                <a:cubicBezTo>
                  <a:pt x="155224" y="480135"/>
                  <a:pt x="260793" y="431749"/>
                  <a:pt x="310645" y="380431"/>
                </a:cubicBezTo>
                <a:cubicBezTo>
                  <a:pt x="360497" y="329114"/>
                  <a:pt x="342902" y="305653"/>
                  <a:pt x="433808" y="248470"/>
                </a:cubicBezTo>
                <a:cubicBezTo>
                  <a:pt x="524714" y="191287"/>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195929" y="792163"/>
            <a:ext cx="2436685" cy="2413001"/>
          </a:xfrm>
          <a:custGeom>
            <a:avLst/>
            <a:gdLst>
              <a:gd name="connsiteX0" fmla="*/ 1271347 w 2436685"/>
              <a:gd name="connsiteY0" fmla="*/ 13 h 2413001"/>
              <a:gd name="connsiteX1" fmla="*/ 1392724 w 2436685"/>
              <a:gd name="connsiteY1" fmla="*/ 2144 h 2413001"/>
              <a:gd name="connsiteX2" fmla="*/ 1709430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1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3 h 2413001"/>
              <a:gd name="connsiteX12" fmla="*/ 389822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8"/>
                  <a:pt x="1709430" y="63725"/>
                </a:cubicBezTo>
                <a:cubicBezTo>
                  <a:pt x="1816465" y="107712"/>
                  <a:pt x="1948425" y="188355"/>
                  <a:pt x="2034933" y="266065"/>
                </a:cubicBezTo>
                <a:cubicBezTo>
                  <a:pt x="2121440" y="343775"/>
                  <a:pt x="2163962" y="421486"/>
                  <a:pt x="2228475" y="529987"/>
                </a:cubicBezTo>
                <a:cubicBezTo>
                  <a:pt x="2292989" y="638488"/>
                  <a:pt x="2389761"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1" y="1990353"/>
                </a:cubicBezTo>
                <a:cubicBezTo>
                  <a:pt x="2131704" y="2073929"/>
                  <a:pt x="2084785" y="2176565"/>
                  <a:pt x="1938162" y="2245477"/>
                </a:cubicBezTo>
                <a:cubicBezTo>
                  <a:pt x="1791538" y="2314390"/>
                  <a:pt x="1537880" y="2384769"/>
                  <a:pt x="1331142" y="2403830"/>
                </a:cubicBezTo>
                <a:cubicBezTo>
                  <a:pt x="1124403" y="2422892"/>
                  <a:pt x="854617" y="2414094"/>
                  <a:pt x="697730" y="2359843"/>
                </a:cubicBezTo>
                <a:cubicBezTo>
                  <a:pt x="540844" y="2305593"/>
                  <a:pt x="473397" y="2170700"/>
                  <a:pt x="389822"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8" y="248470"/>
                </a:cubicBezTo>
                <a:cubicBezTo>
                  <a:pt x="524715" y="191287"/>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72751967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1258889" y="688271"/>
            <a:ext cx="5345113" cy="3329693"/>
          </a:xfrm>
          <a:custGeom>
            <a:avLst/>
            <a:gdLst>
              <a:gd name="connsiteX0" fmla="*/ 2281163 w 5345113"/>
              <a:gd name="connsiteY0" fmla="*/ 249 h 3329693"/>
              <a:gd name="connsiteX1" fmla="*/ 2949174 w 5345113"/>
              <a:gd name="connsiteY1" fmla="*/ 102468 h 3329693"/>
              <a:gd name="connsiteX2" fmla="*/ 3780115 w 5345113"/>
              <a:gd name="connsiteY2" fmla="*/ 44057 h 3329693"/>
              <a:gd name="connsiteX3" fmla="*/ 4497005 w 5345113"/>
              <a:gd name="connsiteY3" fmla="*/ 29454 h 3329693"/>
              <a:gd name="connsiteX4" fmla="*/ 4936915 w 5345113"/>
              <a:gd name="connsiteY4" fmla="*/ 117071 h 3329693"/>
              <a:gd name="connsiteX5" fmla="*/ 5262775 w 5345113"/>
              <a:gd name="connsiteY5" fmla="*/ 379922 h 3329693"/>
              <a:gd name="connsiteX6" fmla="*/ 5344240 w 5345113"/>
              <a:gd name="connsiteY6" fmla="*/ 1051652 h 3329693"/>
              <a:gd name="connsiteX7" fmla="*/ 5230189 w 5345113"/>
              <a:gd name="connsiteY7" fmla="*/ 1548148 h 3329693"/>
              <a:gd name="connsiteX8" fmla="*/ 5279068 w 5345113"/>
              <a:gd name="connsiteY8" fmla="*/ 2497332 h 3329693"/>
              <a:gd name="connsiteX9" fmla="*/ 5132431 w 5345113"/>
              <a:gd name="connsiteY9" fmla="*/ 3110651 h 3329693"/>
              <a:gd name="connsiteX10" fmla="*/ 4562177 w 5345113"/>
              <a:gd name="connsiteY10" fmla="*/ 3242076 h 3329693"/>
              <a:gd name="connsiteX11" fmla="*/ 3698650 w 5345113"/>
              <a:gd name="connsiteY11" fmla="*/ 3242076 h 3329693"/>
              <a:gd name="connsiteX12" fmla="*/ 2802537 w 5345113"/>
              <a:gd name="connsiteY12" fmla="*/ 3329693 h 3329693"/>
              <a:gd name="connsiteX13" fmla="*/ 1922717 w 5345113"/>
              <a:gd name="connsiteY13" fmla="*/ 3242076 h 3329693"/>
              <a:gd name="connsiteX14" fmla="*/ 717038 w 5345113"/>
              <a:gd name="connsiteY14" fmla="*/ 3285885 h 3329693"/>
              <a:gd name="connsiteX15" fmla="*/ 195663 w 5345113"/>
              <a:gd name="connsiteY15" fmla="*/ 3169062 h 3329693"/>
              <a:gd name="connsiteX16" fmla="*/ 65319 w 5345113"/>
              <a:gd name="connsiteY16" fmla="*/ 2745580 h 3329693"/>
              <a:gd name="connsiteX17" fmla="*/ 148 w 5345113"/>
              <a:gd name="connsiteY17" fmla="*/ 2205275 h 3329693"/>
              <a:gd name="connsiteX18" fmla="*/ 81612 w 5345113"/>
              <a:gd name="connsiteY18" fmla="*/ 1518943 h 3329693"/>
              <a:gd name="connsiteX19" fmla="*/ 148 w 5345113"/>
              <a:gd name="connsiteY19" fmla="*/ 964035 h 3329693"/>
              <a:gd name="connsiteX20" fmla="*/ 97905 w 5345113"/>
              <a:gd name="connsiteY20" fmla="*/ 233894 h 3329693"/>
              <a:gd name="connsiteX21" fmla="*/ 586694 w 5345113"/>
              <a:gd name="connsiteY21" fmla="*/ 58660 h 3329693"/>
              <a:gd name="connsiteX22" fmla="*/ 1515393 w 5345113"/>
              <a:gd name="connsiteY22" fmla="*/ 73263 h 3329693"/>
              <a:gd name="connsiteX23" fmla="*/ 2281163 w 5345113"/>
              <a:gd name="connsiteY23" fmla="*/ 249 h 332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45113" h="3329693">
                <a:moveTo>
                  <a:pt x="2281163" y="249"/>
                </a:moveTo>
                <a:cubicBezTo>
                  <a:pt x="2520126" y="5116"/>
                  <a:pt x="2699349" y="95167"/>
                  <a:pt x="2949174" y="102468"/>
                </a:cubicBezTo>
                <a:cubicBezTo>
                  <a:pt x="3198999" y="109770"/>
                  <a:pt x="3522143" y="56226"/>
                  <a:pt x="3780115" y="44057"/>
                </a:cubicBezTo>
                <a:cubicBezTo>
                  <a:pt x="4038086" y="31888"/>
                  <a:pt x="4304206" y="17285"/>
                  <a:pt x="4497005" y="29454"/>
                </a:cubicBezTo>
                <a:cubicBezTo>
                  <a:pt x="4689805" y="41623"/>
                  <a:pt x="4809288" y="58660"/>
                  <a:pt x="4936915" y="117071"/>
                </a:cubicBezTo>
                <a:cubicBezTo>
                  <a:pt x="5064544" y="175482"/>
                  <a:pt x="5194887" y="224158"/>
                  <a:pt x="5262775" y="379922"/>
                </a:cubicBezTo>
                <a:cubicBezTo>
                  <a:pt x="5330663" y="535686"/>
                  <a:pt x="5349670" y="856948"/>
                  <a:pt x="5344240" y="1051652"/>
                </a:cubicBezTo>
                <a:cubicBezTo>
                  <a:pt x="5338809" y="1246356"/>
                  <a:pt x="5241052" y="1307202"/>
                  <a:pt x="5230189" y="1548148"/>
                </a:cubicBezTo>
                <a:cubicBezTo>
                  <a:pt x="5219327" y="1789095"/>
                  <a:pt x="5295361" y="2236915"/>
                  <a:pt x="5279068" y="2497332"/>
                </a:cubicBezTo>
                <a:cubicBezTo>
                  <a:pt x="5262775" y="2757749"/>
                  <a:pt x="5251912" y="2986527"/>
                  <a:pt x="5132431" y="3110651"/>
                </a:cubicBezTo>
                <a:cubicBezTo>
                  <a:pt x="5012950" y="3234775"/>
                  <a:pt x="4801140" y="3220172"/>
                  <a:pt x="4562177" y="3242076"/>
                </a:cubicBezTo>
                <a:cubicBezTo>
                  <a:pt x="4323215" y="3263980"/>
                  <a:pt x="3991923" y="3227473"/>
                  <a:pt x="3698650" y="3242076"/>
                </a:cubicBezTo>
                <a:cubicBezTo>
                  <a:pt x="3405377" y="3256679"/>
                  <a:pt x="3098526" y="3329693"/>
                  <a:pt x="2802537" y="3329693"/>
                </a:cubicBezTo>
                <a:cubicBezTo>
                  <a:pt x="2506548" y="3329693"/>
                  <a:pt x="2270300" y="3249378"/>
                  <a:pt x="1922717" y="3242076"/>
                </a:cubicBezTo>
                <a:cubicBezTo>
                  <a:pt x="1575134" y="3234775"/>
                  <a:pt x="1004881" y="3298053"/>
                  <a:pt x="717038" y="3285885"/>
                </a:cubicBezTo>
                <a:cubicBezTo>
                  <a:pt x="429195" y="3273716"/>
                  <a:pt x="304283" y="3259113"/>
                  <a:pt x="195663" y="3169062"/>
                </a:cubicBezTo>
                <a:cubicBezTo>
                  <a:pt x="87043" y="3079011"/>
                  <a:pt x="97905" y="2906211"/>
                  <a:pt x="65319" y="2745580"/>
                </a:cubicBezTo>
                <a:cubicBezTo>
                  <a:pt x="32733" y="2584949"/>
                  <a:pt x="-2568" y="2409715"/>
                  <a:pt x="148" y="2205275"/>
                </a:cubicBezTo>
                <a:cubicBezTo>
                  <a:pt x="2863" y="2000836"/>
                  <a:pt x="81612" y="1725816"/>
                  <a:pt x="81612" y="1518943"/>
                </a:cubicBezTo>
                <a:cubicBezTo>
                  <a:pt x="81612" y="1312069"/>
                  <a:pt x="148" y="1170909"/>
                  <a:pt x="148" y="964035"/>
                </a:cubicBezTo>
                <a:cubicBezTo>
                  <a:pt x="148" y="757161"/>
                  <a:pt x="148" y="384789"/>
                  <a:pt x="97905" y="233894"/>
                </a:cubicBezTo>
                <a:cubicBezTo>
                  <a:pt x="195663" y="82998"/>
                  <a:pt x="350446" y="85431"/>
                  <a:pt x="586694" y="58660"/>
                </a:cubicBezTo>
                <a:cubicBezTo>
                  <a:pt x="822942" y="31888"/>
                  <a:pt x="1232982" y="82998"/>
                  <a:pt x="1515393" y="73263"/>
                </a:cubicBezTo>
                <a:cubicBezTo>
                  <a:pt x="1797804" y="63527"/>
                  <a:pt x="2042198" y="-4619"/>
                  <a:pt x="2281163" y="24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68409254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798486" y="3758563"/>
            <a:ext cx="2832610" cy="2329837"/>
          </a:xfrm>
          <a:custGeom>
            <a:avLst/>
            <a:gdLst>
              <a:gd name="connsiteX0" fmla="*/ 2332466 w 2832610"/>
              <a:gd name="connsiteY0" fmla="*/ 2130 h 2329837"/>
              <a:gd name="connsiteX1" fmla="*/ 2436071 w 2832610"/>
              <a:gd name="connsiteY1" fmla="*/ 26943 h 2329837"/>
              <a:gd name="connsiteX2" fmla="*/ 2622974 w 2832610"/>
              <a:gd name="connsiteY2" fmla="*/ 169819 h 2329837"/>
              <a:gd name="connsiteX3" fmla="*/ 2723272 w 2832610"/>
              <a:gd name="connsiteY3" fmla="*/ 587826 h 2329837"/>
              <a:gd name="connsiteX4" fmla="*/ 2709880 w 2832610"/>
              <a:gd name="connsiteY4" fmla="*/ 909053 h 2329837"/>
              <a:gd name="connsiteX5" fmla="*/ 2818340 w 2832610"/>
              <a:gd name="connsiteY5" fmla="*/ 1504376 h 2329837"/>
              <a:gd name="connsiteX6" fmla="*/ 2798909 w 2832610"/>
              <a:gd name="connsiteY6" fmla="*/ 1901591 h 2329837"/>
              <a:gd name="connsiteX7" fmla="*/ 2524112 w 2832610"/>
              <a:gd name="connsiteY7" fmla="*/ 2024634 h 2329837"/>
              <a:gd name="connsiteX8" fmla="*/ 2090398 w 2832610"/>
              <a:gd name="connsiteY8" fmla="*/ 2085414 h 2329837"/>
              <a:gd name="connsiteX9" fmla="*/ 1648063 w 2832610"/>
              <a:gd name="connsiteY9" fmla="*/ 2203758 h 2329837"/>
              <a:gd name="connsiteX10" fmla="*/ 1198420 w 2832610"/>
              <a:gd name="connsiteY10" fmla="*/ 2210414 h 2329837"/>
              <a:gd name="connsiteX11" fmla="*/ 596730 w 2832610"/>
              <a:gd name="connsiteY11" fmla="*/ 2322912 h 2329837"/>
              <a:gd name="connsiteX12" fmla="*/ 324538 w 2832610"/>
              <a:gd name="connsiteY12" fmla="*/ 2285915 h 2329837"/>
              <a:gd name="connsiteX13" fmla="*/ 221635 w 2832610"/>
              <a:gd name="connsiteY13" fmla="*/ 2027949 h 2329837"/>
              <a:gd name="connsiteX14" fmla="*/ 141138 w 2832610"/>
              <a:gd name="connsiteY14" fmla="*/ 1691701 h 2329837"/>
              <a:gd name="connsiteX15" fmla="*/ 121381 w 2832610"/>
              <a:gd name="connsiteY15" fmla="*/ 1253015 h 2329837"/>
              <a:gd name="connsiteX16" fmla="*/ 31410 w 2832610"/>
              <a:gd name="connsiteY16" fmla="*/ 908702 h 2329837"/>
              <a:gd name="connsiteX17" fmla="*/ 15964 w 2832610"/>
              <a:gd name="connsiteY17" fmla="*/ 441234 h 2329837"/>
              <a:gd name="connsiteX18" fmla="*/ 245972 w 2832610"/>
              <a:gd name="connsiteY18" fmla="*/ 296289 h 2329837"/>
              <a:gd name="connsiteX19" fmla="*/ 713709 w 2832610"/>
              <a:gd name="connsiteY19" fmla="*/ 240133 h 2329837"/>
              <a:gd name="connsiteX20" fmla="*/ 1091869 w 2832610"/>
              <a:gd name="connsiteY20" fmla="*/ 140176 h 2329837"/>
              <a:gd name="connsiteX21" fmla="*/ 1436420 w 2832610"/>
              <a:gd name="connsiteY21" fmla="*/ 157640 h 2329837"/>
              <a:gd name="connsiteX22" fmla="*/ 1848604 w 2832610"/>
              <a:gd name="connsiteY22" fmla="*/ 62306 h 2329837"/>
              <a:gd name="connsiteX23" fmla="*/ 2207377 w 2832610"/>
              <a:gd name="connsiteY23" fmla="*/ 2636 h 2329837"/>
              <a:gd name="connsiteX24" fmla="*/ 2332466 w 2832610"/>
              <a:gd name="connsiteY24" fmla="*/ 2130 h 232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32610" h="2329837">
                <a:moveTo>
                  <a:pt x="2332466" y="2130"/>
                </a:moveTo>
                <a:cubicBezTo>
                  <a:pt x="2368743" y="5461"/>
                  <a:pt x="2401438" y="13011"/>
                  <a:pt x="2436071" y="26943"/>
                </a:cubicBezTo>
                <a:cubicBezTo>
                  <a:pt x="2505337" y="54807"/>
                  <a:pt x="2575106" y="76338"/>
                  <a:pt x="2622974" y="169819"/>
                </a:cubicBezTo>
                <a:cubicBezTo>
                  <a:pt x="2670840" y="263299"/>
                  <a:pt x="2708787" y="464620"/>
                  <a:pt x="2723272" y="587826"/>
                </a:cubicBezTo>
                <a:cubicBezTo>
                  <a:pt x="2737757" y="711031"/>
                  <a:pt x="2694036" y="756294"/>
                  <a:pt x="2709880" y="909053"/>
                </a:cubicBezTo>
                <a:cubicBezTo>
                  <a:pt x="2725725" y="1061811"/>
                  <a:pt x="2803502" y="1338954"/>
                  <a:pt x="2818340" y="1504376"/>
                </a:cubicBezTo>
                <a:cubicBezTo>
                  <a:pt x="2833178" y="1669799"/>
                  <a:pt x="2847947" y="1814881"/>
                  <a:pt x="2798909" y="1901591"/>
                </a:cubicBezTo>
                <a:cubicBezTo>
                  <a:pt x="2749871" y="1988301"/>
                  <a:pt x="2642197" y="1993997"/>
                  <a:pt x="2524112" y="2024634"/>
                </a:cubicBezTo>
                <a:cubicBezTo>
                  <a:pt x="2406027" y="2055272"/>
                  <a:pt x="2236406" y="2055560"/>
                  <a:pt x="2090398" y="2085414"/>
                </a:cubicBezTo>
                <a:cubicBezTo>
                  <a:pt x="1944390" y="2115268"/>
                  <a:pt x="1796726" y="2182925"/>
                  <a:pt x="1648063" y="2203758"/>
                </a:cubicBezTo>
                <a:cubicBezTo>
                  <a:pt x="1499400" y="2224592"/>
                  <a:pt x="1373642" y="2190555"/>
                  <a:pt x="1198420" y="2210414"/>
                </a:cubicBezTo>
                <a:cubicBezTo>
                  <a:pt x="1023198" y="2230273"/>
                  <a:pt x="742377" y="2310328"/>
                  <a:pt x="596730" y="2322912"/>
                </a:cubicBezTo>
                <a:cubicBezTo>
                  <a:pt x="451083" y="2335496"/>
                  <a:pt x="387054" y="2335076"/>
                  <a:pt x="324538" y="2285915"/>
                </a:cubicBezTo>
                <a:cubicBezTo>
                  <a:pt x="262022" y="2236754"/>
                  <a:pt x="252202" y="2126984"/>
                  <a:pt x="221635" y="2027949"/>
                </a:cubicBezTo>
                <a:cubicBezTo>
                  <a:pt x="191069" y="1928913"/>
                  <a:pt x="157847" y="1820857"/>
                  <a:pt x="141138" y="1691701"/>
                </a:cubicBezTo>
                <a:cubicBezTo>
                  <a:pt x="124429" y="1562545"/>
                  <a:pt x="139670" y="1383515"/>
                  <a:pt x="121381" y="1253015"/>
                </a:cubicBezTo>
                <a:cubicBezTo>
                  <a:pt x="103093" y="1122515"/>
                  <a:pt x="49698" y="1039202"/>
                  <a:pt x="31410" y="908702"/>
                </a:cubicBezTo>
                <a:cubicBezTo>
                  <a:pt x="13122" y="778202"/>
                  <a:pt x="-19796" y="543302"/>
                  <a:pt x="15964" y="441234"/>
                </a:cubicBezTo>
                <a:cubicBezTo>
                  <a:pt x="51724" y="339165"/>
                  <a:pt x="129681" y="329805"/>
                  <a:pt x="245972" y="296289"/>
                </a:cubicBezTo>
                <a:cubicBezTo>
                  <a:pt x="362262" y="262772"/>
                  <a:pt x="572727" y="266153"/>
                  <a:pt x="713709" y="240133"/>
                </a:cubicBezTo>
                <a:cubicBezTo>
                  <a:pt x="854692" y="214114"/>
                  <a:pt x="971417" y="153925"/>
                  <a:pt x="1091869" y="140176"/>
                </a:cubicBezTo>
                <a:cubicBezTo>
                  <a:pt x="1212321" y="126426"/>
                  <a:pt x="1310298" y="170618"/>
                  <a:pt x="1436420" y="157640"/>
                </a:cubicBezTo>
                <a:cubicBezTo>
                  <a:pt x="1562542" y="144661"/>
                  <a:pt x="1720111" y="88140"/>
                  <a:pt x="1848604" y="62306"/>
                </a:cubicBezTo>
                <a:cubicBezTo>
                  <a:pt x="1977096" y="36473"/>
                  <a:pt x="2109466" y="8530"/>
                  <a:pt x="2207377" y="2636"/>
                </a:cubicBezTo>
                <a:cubicBezTo>
                  <a:pt x="2256332" y="-311"/>
                  <a:pt x="2296190" y="-1200"/>
                  <a:pt x="2332466" y="213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7875749" y="476900"/>
            <a:ext cx="3112911" cy="2868077"/>
          </a:xfrm>
          <a:custGeom>
            <a:avLst/>
            <a:gdLst>
              <a:gd name="connsiteX0" fmla="*/ 971939 w 3112911"/>
              <a:gd name="connsiteY0" fmla="*/ 2785 h 2868077"/>
              <a:gd name="connsiteX1" fmla="*/ 1116722 w 3112911"/>
              <a:gd name="connsiteY1" fmla="*/ 50836 h 2868077"/>
              <a:gd name="connsiteX2" fmla="*/ 1527284 w 3112911"/>
              <a:gd name="connsiteY2" fmla="*/ 281857 h 2868077"/>
              <a:gd name="connsiteX3" fmla="*/ 1891449 w 3112911"/>
              <a:gd name="connsiteY3" fmla="*/ 424616 h 2868077"/>
              <a:gd name="connsiteX4" fmla="*/ 2159127 w 3112911"/>
              <a:gd name="connsiteY4" fmla="*/ 642260 h 2868077"/>
              <a:gd name="connsiteX5" fmla="*/ 2548012 w 3112911"/>
              <a:gd name="connsiteY5" fmla="*/ 808851 h 2868077"/>
              <a:gd name="connsiteX6" fmla="*/ 2872735 w 3112911"/>
              <a:gd name="connsiteY6" fmla="*/ 972662 h 2868077"/>
              <a:gd name="connsiteX7" fmla="*/ 3042893 w 3112911"/>
              <a:gd name="connsiteY7" fmla="*/ 1127381 h 2868077"/>
              <a:gd name="connsiteX8" fmla="*/ 3109284 w 3112911"/>
              <a:gd name="connsiteY8" fmla="*/ 1353076 h 2868077"/>
              <a:gd name="connsiteX9" fmla="*/ 2943259 w 3112911"/>
              <a:gd name="connsiteY9" fmla="*/ 1749592 h 2868077"/>
              <a:gd name="connsiteX10" fmla="*/ 2742680 w 3112911"/>
              <a:gd name="connsiteY10" fmla="*/ 2000858 h 2868077"/>
              <a:gd name="connsiteX11" fmla="*/ 2478485 w 3112911"/>
              <a:gd name="connsiteY11" fmla="*/ 2545261 h 2868077"/>
              <a:gd name="connsiteX12" fmla="*/ 2228142 w 3112911"/>
              <a:gd name="connsiteY12" fmla="*/ 2854268 h 2868077"/>
              <a:gd name="connsiteX13" fmla="*/ 1933735 w 3112911"/>
              <a:gd name="connsiteY13" fmla="*/ 2791199 h 2868077"/>
              <a:gd name="connsiteX14" fmla="*/ 1547892 w 3112911"/>
              <a:gd name="connsiteY14" fmla="*/ 2584010 h 2868077"/>
              <a:gd name="connsiteX15" fmla="*/ 1121086 w 3112911"/>
              <a:gd name="connsiteY15" fmla="*/ 2418172 h 2868077"/>
              <a:gd name="connsiteX16" fmla="*/ 754367 w 3112911"/>
              <a:gd name="connsiteY16" fmla="*/ 2157904 h 2868077"/>
              <a:gd name="connsiteX17" fmla="*/ 202442 w 3112911"/>
              <a:gd name="connsiteY17" fmla="*/ 1893205 h 2868077"/>
              <a:gd name="connsiteX18" fmla="*/ 4685 w 3112911"/>
              <a:gd name="connsiteY18" fmla="*/ 1702550 h 2868077"/>
              <a:gd name="connsiteX19" fmla="*/ 74060 w 3112911"/>
              <a:gd name="connsiteY19" fmla="*/ 1433621 h 2868077"/>
              <a:gd name="connsiteX20" fmla="*/ 207760 w 3112911"/>
              <a:gd name="connsiteY20" fmla="*/ 1114769 h 2868077"/>
              <a:gd name="connsiteX21" fmla="*/ 450986 w 3112911"/>
              <a:gd name="connsiteY21" fmla="*/ 749150 h 2868077"/>
              <a:gd name="connsiteX22" fmla="*/ 581806 w 3112911"/>
              <a:gd name="connsiteY22" fmla="*/ 418193 h 2868077"/>
              <a:gd name="connsiteX23" fmla="*/ 845514 w 3112911"/>
              <a:gd name="connsiteY23" fmla="*/ 31899 h 2868077"/>
              <a:gd name="connsiteX24" fmla="*/ 971939 w 3112911"/>
              <a:gd name="connsiteY24" fmla="*/ 2785 h 286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12911" h="2868077">
                <a:moveTo>
                  <a:pt x="971939" y="2785"/>
                </a:moveTo>
                <a:cubicBezTo>
                  <a:pt x="1014394" y="9965"/>
                  <a:pt x="1059908" y="30006"/>
                  <a:pt x="1116722" y="50836"/>
                </a:cubicBezTo>
                <a:cubicBezTo>
                  <a:pt x="1230350" y="92496"/>
                  <a:pt x="1398163" y="219561"/>
                  <a:pt x="1527284" y="281857"/>
                </a:cubicBezTo>
                <a:cubicBezTo>
                  <a:pt x="1656405" y="344154"/>
                  <a:pt x="1786141" y="364549"/>
                  <a:pt x="1891449" y="424616"/>
                </a:cubicBezTo>
                <a:cubicBezTo>
                  <a:pt x="1996756" y="484683"/>
                  <a:pt x="2049700" y="578221"/>
                  <a:pt x="2159127" y="642260"/>
                </a:cubicBezTo>
                <a:cubicBezTo>
                  <a:pt x="2268554" y="706299"/>
                  <a:pt x="2429078" y="753784"/>
                  <a:pt x="2548012" y="808851"/>
                </a:cubicBezTo>
                <a:cubicBezTo>
                  <a:pt x="2666946" y="863918"/>
                  <a:pt x="2790255" y="919574"/>
                  <a:pt x="2872735" y="972662"/>
                </a:cubicBezTo>
                <a:cubicBezTo>
                  <a:pt x="2955215" y="1025750"/>
                  <a:pt x="3003468" y="1063979"/>
                  <a:pt x="3042893" y="1127381"/>
                </a:cubicBezTo>
                <a:cubicBezTo>
                  <a:pt x="3082317" y="1190784"/>
                  <a:pt x="3125889" y="1249374"/>
                  <a:pt x="3109284" y="1353076"/>
                </a:cubicBezTo>
                <a:cubicBezTo>
                  <a:pt x="3092678" y="1456778"/>
                  <a:pt x="3004359" y="1641629"/>
                  <a:pt x="2943259" y="1749592"/>
                </a:cubicBezTo>
                <a:cubicBezTo>
                  <a:pt x="2882159" y="1857556"/>
                  <a:pt x="2820143" y="1868247"/>
                  <a:pt x="2742680" y="2000858"/>
                </a:cubicBezTo>
                <a:cubicBezTo>
                  <a:pt x="2665218" y="2133469"/>
                  <a:pt x="2564241" y="2403026"/>
                  <a:pt x="2478485" y="2545261"/>
                </a:cubicBezTo>
                <a:cubicBezTo>
                  <a:pt x="2392729" y="2687495"/>
                  <a:pt x="2318933" y="2813278"/>
                  <a:pt x="2228142" y="2854268"/>
                </a:cubicBezTo>
                <a:cubicBezTo>
                  <a:pt x="2137350" y="2895258"/>
                  <a:pt x="2047110" y="2836242"/>
                  <a:pt x="1933735" y="2791199"/>
                </a:cubicBezTo>
                <a:cubicBezTo>
                  <a:pt x="1820361" y="2746157"/>
                  <a:pt x="1683334" y="2646181"/>
                  <a:pt x="1547892" y="2584010"/>
                </a:cubicBezTo>
                <a:cubicBezTo>
                  <a:pt x="1412451" y="2521839"/>
                  <a:pt x="1253341" y="2489190"/>
                  <a:pt x="1121086" y="2418172"/>
                </a:cubicBezTo>
                <a:cubicBezTo>
                  <a:pt x="988832" y="2347154"/>
                  <a:pt x="907474" y="2245398"/>
                  <a:pt x="754367" y="2157904"/>
                </a:cubicBezTo>
                <a:cubicBezTo>
                  <a:pt x="601260" y="2070409"/>
                  <a:pt x="327389" y="1969098"/>
                  <a:pt x="202442" y="1893205"/>
                </a:cubicBezTo>
                <a:cubicBezTo>
                  <a:pt x="77494" y="1817313"/>
                  <a:pt x="26082" y="1779147"/>
                  <a:pt x="4685" y="1702550"/>
                </a:cubicBezTo>
                <a:cubicBezTo>
                  <a:pt x="-16712" y="1625952"/>
                  <a:pt x="40214" y="1531584"/>
                  <a:pt x="74060" y="1433621"/>
                </a:cubicBezTo>
                <a:cubicBezTo>
                  <a:pt x="107906" y="1335657"/>
                  <a:pt x="144939" y="1228847"/>
                  <a:pt x="207760" y="1114769"/>
                </a:cubicBezTo>
                <a:cubicBezTo>
                  <a:pt x="270581" y="1000690"/>
                  <a:pt x="388645" y="865246"/>
                  <a:pt x="450986" y="749150"/>
                </a:cubicBezTo>
                <a:cubicBezTo>
                  <a:pt x="513327" y="633054"/>
                  <a:pt x="519465" y="534290"/>
                  <a:pt x="581806" y="418193"/>
                </a:cubicBezTo>
                <a:cubicBezTo>
                  <a:pt x="644147" y="302097"/>
                  <a:pt x="756361" y="93125"/>
                  <a:pt x="845514" y="31899"/>
                </a:cubicBezTo>
                <a:cubicBezTo>
                  <a:pt x="890090" y="1286"/>
                  <a:pt x="929485" y="-4395"/>
                  <a:pt x="971939" y="2785"/>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2677739" y="2011340"/>
            <a:ext cx="2436685" cy="2413001"/>
          </a:xfrm>
          <a:custGeom>
            <a:avLst/>
            <a:gdLst>
              <a:gd name="connsiteX0" fmla="*/ 1271347 w 2436685"/>
              <a:gd name="connsiteY0" fmla="*/ 13 h 2413001"/>
              <a:gd name="connsiteX1" fmla="*/ 1392724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0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9 w 2436685"/>
              <a:gd name="connsiteY18" fmla="*/ 248471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9"/>
                  <a:pt x="1709429" y="63725"/>
                </a:cubicBezTo>
                <a:cubicBezTo>
                  <a:pt x="1816465" y="107712"/>
                  <a:pt x="1948426" y="188355"/>
                  <a:pt x="2034933" y="266065"/>
                </a:cubicBezTo>
                <a:cubicBezTo>
                  <a:pt x="2121440" y="343775"/>
                  <a:pt x="2163961" y="421486"/>
                  <a:pt x="2228475" y="529987"/>
                </a:cubicBezTo>
                <a:cubicBezTo>
                  <a:pt x="2292989" y="638488"/>
                  <a:pt x="2389760"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0" y="1990353"/>
                </a:cubicBezTo>
                <a:cubicBezTo>
                  <a:pt x="2131704" y="2073928"/>
                  <a:pt x="2084785" y="2176565"/>
                  <a:pt x="1938162" y="2245477"/>
                </a:cubicBezTo>
                <a:cubicBezTo>
                  <a:pt x="1791538" y="2314390"/>
                  <a:pt x="1537880" y="2384769"/>
                  <a:pt x="1331142" y="2403830"/>
                </a:cubicBezTo>
                <a:cubicBezTo>
                  <a:pt x="1124403" y="2422892"/>
                  <a:pt x="854617" y="2414094"/>
                  <a:pt x="697730" y="2359843"/>
                </a:cubicBezTo>
                <a:cubicBezTo>
                  <a:pt x="540844"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9" y="248471"/>
                </a:cubicBezTo>
                <a:cubicBezTo>
                  <a:pt x="524715" y="191288"/>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12792219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083761" y="622521"/>
            <a:ext cx="3787477" cy="2604485"/>
          </a:xfrm>
          <a:custGeom>
            <a:avLst/>
            <a:gdLst>
              <a:gd name="connsiteX0" fmla="*/ 3172227 w 3787477"/>
              <a:gd name="connsiteY0" fmla="*/ 739 h 2604485"/>
              <a:gd name="connsiteX1" fmla="*/ 3311334 w 3787477"/>
              <a:gd name="connsiteY1" fmla="*/ 23401 h 2604485"/>
              <a:gd name="connsiteX2" fmla="*/ 3558809 w 3787477"/>
              <a:gd name="connsiteY2" fmla="*/ 170786 h 2604485"/>
              <a:gd name="connsiteX3" fmla="*/ 3679532 w 3787477"/>
              <a:gd name="connsiteY3" fmla="*/ 620401 h 2604485"/>
              <a:gd name="connsiteX4" fmla="*/ 3650068 w 3787477"/>
              <a:gd name="connsiteY4" fmla="*/ 969648 h 2604485"/>
              <a:gd name="connsiteX5" fmla="*/ 3775542 w 3787477"/>
              <a:gd name="connsiteY5" fmla="*/ 1611405 h 2604485"/>
              <a:gd name="connsiteX6" fmla="*/ 3735229 w 3787477"/>
              <a:gd name="connsiteY6" fmla="*/ 2043387 h 2604485"/>
              <a:gd name="connsiteX7" fmla="*/ 3359584 w 3787477"/>
              <a:gd name="connsiteY7" fmla="*/ 2188284 h 2604485"/>
              <a:gd name="connsiteX8" fmla="*/ 2771422 w 3787477"/>
              <a:gd name="connsiteY8" fmla="*/ 2272146 h 2604485"/>
              <a:gd name="connsiteX9" fmla="*/ 2169575 w 3787477"/>
              <a:gd name="connsiteY9" fmla="*/ 2418851 h 2604485"/>
              <a:gd name="connsiteX10" fmla="*/ 1561807 w 3787477"/>
              <a:gd name="connsiteY10" fmla="*/ 2444619 h 2604485"/>
              <a:gd name="connsiteX11" fmla="*/ 744854 w 3787477"/>
              <a:gd name="connsiteY11" fmla="*/ 2591549 h 2604485"/>
              <a:gd name="connsiteX12" fmla="*/ 378393 w 3787477"/>
              <a:gd name="connsiteY12" fmla="*/ 2562613 h 2604485"/>
              <a:gd name="connsiteX13" fmla="*/ 248486 w 3787477"/>
              <a:gd name="connsiteY13" fmla="*/ 2286832 h 2604485"/>
              <a:gd name="connsiteX14" fmla="*/ 151624 w 3787477"/>
              <a:gd name="connsiteY14" fmla="*/ 1925151 h 2604485"/>
              <a:gd name="connsiteX15" fmla="*/ 140457 w 3787477"/>
              <a:gd name="connsiteY15" fmla="*/ 1449768 h 2604485"/>
              <a:gd name="connsiteX16" fmla="*/ 31079 w 3787477"/>
              <a:gd name="connsiteY16" fmla="*/ 1079723 h 2604485"/>
              <a:gd name="connsiteX17" fmla="*/ 26755 w 3787477"/>
              <a:gd name="connsiteY17" fmla="*/ 572919 h 2604485"/>
              <a:gd name="connsiteX18" fmla="*/ 342658 w 3787477"/>
              <a:gd name="connsiteY18" fmla="*/ 406095 h 2604485"/>
              <a:gd name="connsiteX19" fmla="*/ 976628 w 3787477"/>
              <a:gd name="connsiteY19" fmla="*/ 325849 h 2604485"/>
              <a:gd name="connsiteX20" fmla="*/ 1491114 w 3787477"/>
              <a:gd name="connsiteY20" fmla="*/ 201749 h 2604485"/>
              <a:gd name="connsiteX21" fmla="*/ 1956034 w 3787477"/>
              <a:gd name="connsiteY21" fmla="*/ 206498 h 2604485"/>
              <a:gd name="connsiteX22" fmla="*/ 2516328 w 3787477"/>
              <a:gd name="connsiteY22" fmla="*/ 86015 h 2604485"/>
              <a:gd name="connsiteX23" fmla="*/ 3003195 w 3787477"/>
              <a:gd name="connsiteY23" fmla="*/ 6446 h 2604485"/>
              <a:gd name="connsiteX24" fmla="*/ 3172227 w 3787477"/>
              <a:gd name="connsiteY24" fmla="*/ 739 h 260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87477" h="2604485">
                <a:moveTo>
                  <a:pt x="3172227" y="739"/>
                </a:moveTo>
                <a:cubicBezTo>
                  <a:pt x="3221124" y="2858"/>
                  <a:pt x="3265033" y="9706"/>
                  <a:pt x="3311334" y="23401"/>
                </a:cubicBezTo>
                <a:cubicBezTo>
                  <a:pt x="3403936" y="50791"/>
                  <a:pt x="3497442" y="71286"/>
                  <a:pt x="3558809" y="170786"/>
                </a:cubicBezTo>
                <a:cubicBezTo>
                  <a:pt x="3620175" y="270287"/>
                  <a:pt x="3664322" y="487257"/>
                  <a:pt x="3679532" y="620401"/>
                </a:cubicBezTo>
                <a:cubicBezTo>
                  <a:pt x="3694742" y="753544"/>
                  <a:pt x="3634067" y="804481"/>
                  <a:pt x="3650068" y="969648"/>
                </a:cubicBezTo>
                <a:cubicBezTo>
                  <a:pt x="3666070" y="1134815"/>
                  <a:pt x="3761348" y="1432449"/>
                  <a:pt x="3775542" y="1611405"/>
                </a:cubicBezTo>
                <a:cubicBezTo>
                  <a:pt x="3789735" y="1790361"/>
                  <a:pt x="3804555" y="1947240"/>
                  <a:pt x="3735229" y="2043387"/>
                </a:cubicBezTo>
                <a:cubicBezTo>
                  <a:pt x="3665903" y="2139533"/>
                  <a:pt x="3520217" y="2150157"/>
                  <a:pt x="3359584" y="2188284"/>
                </a:cubicBezTo>
                <a:cubicBezTo>
                  <a:pt x="3198950" y="2226410"/>
                  <a:pt x="2969757" y="2233718"/>
                  <a:pt x="2771422" y="2272146"/>
                </a:cubicBezTo>
                <a:cubicBezTo>
                  <a:pt x="2573087" y="2310574"/>
                  <a:pt x="2371178" y="2390106"/>
                  <a:pt x="2169575" y="2418851"/>
                </a:cubicBezTo>
                <a:cubicBezTo>
                  <a:pt x="1967972" y="2447597"/>
                  <a:pt x="1799260" y="2415836"/>
                  <a:pt x="1561807" y="2444619"/>
                </a:cubicBezTo>
                <a:cubicBezTo>
                  <a:pt x="1324353" y="2473402"/>
                  <a:pt x="942090" y="2571883"/>
                  <a:pt x="744854" y="2591549"/>
                </a:cubicBezTo>
                <a:cubicBezTo>
                  <a:pt x="547619" y="2611215"/>
                  <a:pt x="461121" y="2613400"/>
                  <a:pt x="378393" y="2562613"/>
                </a:cubicBezTo>
                <a:cubicBezTo>
                  <a:pt x="295664" y="2511827"/>
                  <a:pt x="286281" y="2393076"/>
                  <a:pt x="248486" y="2286832"/>
                </a:cubicBezTo>
                <a:cubicBezTo>
                  <a:pt x="210692" y="2180588"/>
                  <a:pt x="169629" y="2064662"/>
                  <a:pt x="151624" y="1925151"/>
                </a:cubicBezTo>
                <a:cubicBezTo>
                  <a:pt x="133620" y="1785641"/>
                  <a:pt x="160548" y="1590673"/>
                  <a:pt x="140457" y="1449768"/>
                </a:cubicBezTo>
                <a:cubicBezTo>
                  <a:pt x="120366" y="1308863"/>
                  <a:pt x="51170" y="1220628"/>
                  <a:pt x="31079" y="1079723"/>
                </a:cubicBezTo>
                <a:cubicBezTo>
                  <a:pt x="10988" y="938819"/>
                  <a:pt x="-25175" y="685190"/>
                  <a:pt x="26755" y="572919"/>
                </a:cubicBezTo>
                <a:cubicBezTo>
                  <a:pt x="78685" y="460648"/>
                  <a:pt x="184346" y="447273"/>
                  <a:pt x="342658" y="406095"/>
                </a:cubicBezTo>
                <a:cubicBezTo>
                  <a:pt x="500970" y="364917"/>
                  <a:pt x="785219" y="359907"/>
                  <a:pt x="976628" y="325849"/>
                </a:cubicBezTo>
                <a:cubicBezTo>
                  <a:pt x="1168037" y="291791"/>
                  <a:pt x="1327879" y="221641"/>
                  <a:pt x="1491114" y="201749"/>
                </a:cubicBezTo>
                <a:cubicBezTo>
                  <a:pt x="1654349" y="181857"/>
                  <a:pt x="1785165" y="225787"/>
                  <a:pt x="1956034" y="206498"/>
                </a:cubicBezTo>
                <a:cubicBezTo>
                  <a:pt x="2126903" y="187209"/>
                  <a:pt x="2341802" y="119356"/>
                  <a:pt x="2516328" y="86015"/>
                </a:cubicBezTo>
                <a:cubicBezTo>
                  <a:pt x="2690855" y="52673"/>
                  <a:pt x="2870695" y="16882"/>
                  <a:pt x="3003195" y="6446"/>
                </a:cubicBezTo>
                <a:cubicBezTo>
                  <a:pt x="3069446" y="1228"/>
                  <a:pt x="3123330" y="-1380"/>
                  <a:pt x="3172227" y="73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4442022" y="3187037"/>
            <a:ext cx="3937136" cy="3033269"/>
          </a:xfrm>
          <a:custGeom>
            <a:avLst/>
            <a:gdLst>
              <a:gd name="connsiteX0" fmla="*/ 746518 w 3937136"/>
              <a:gd name="connsiteY0" fmla="*/ 531 h 3033269"/>
              <a:gd name="connsiteX1" fmla="*/ 949007 w 3937136"/>
              <a:gd name="connsiteY1" fmla="*/ 37432 h 3033269"/>
              <a:gd name="connsiteX2" fmla="*/ 1552783 w 3937136"/>
              <a:gd name="connsiteY2" fmla="*/ 246743 h 3033269"/>
              <a:gd name="connsiteX3" fmla="*/ 2068929 w 3937136"/>
              <a:gd name="connsiteY3" fmla="*/ 363749 h 3033269"/>
              <a:gd name="connsiteX4" fmla="*/ 2483495 w 3937136"/>
              <a:gd name="connsiteY4" fmla="*/ 574243 h 3033269"/>
              <a:gd name="connsiteX5" fmla="*/ 3039091 w 3937136"/>
              <a:gd name="connsiteY5" fmla="*/ 714810 h 3033269"/>
              <a:gd name="connsiteX6" fmla="*/ 3510730 w 3937136"/>
              <a:gd name="connsiteY6" fmla="*/ 859474 h 3033269"/>
              <a:gd name="connsiteX7" fmla="*/ 3779370 w 3937136"/>
              <a:gd name="connsiteY7" fmla="*/ 1011360 h 3033269"/>
              <a:gd name="connsiteX8" fmla="*/ 3935783 w 3937136"/>
              <a:gd name="connsiteY8" fmla="*/ 1253230 h 3033269"/>
              <a:gd name="connsiteX9" fmla="*/ 3844529 w 3937136"/>
              <a:gd name="connsiteY9" fmla="*/ 1709738 h 3033269"/>
              <a:gd name="connsiteX10" fmla="*/ 3663196 w 3937136"/>
              <a:gd name="connsiteY10" fmla="*/ 2009672 h 3033269"/>
              <a:gd name="connsiteX11" fmla="*/ 3490965 w 3937136"/>
              <a:gd name="connsiteY11" fmla="*/ 2640491 h 3033269"/>
              <a:gd name="connsiteX12" fmla="*/ 3263208 w 3937136"/>
              <a:gd name="connsiteY12" fmla="*/ 3009760 h 3033269"/>
              <a:gd name="connsiteX13" fmla="*/ 2862269 w 3937136"/>
              <a:gd name="connsiteY13" fmla="*/ 2972984 h 3033269"/>
              <a:gd name="connsiteX14" fmla="*/ 2297943 w 3937136"/>
              <a:gd name="connsiteY14" fmla="*/ 2787235 h 3033269"/>
              <a:gd name="connsiteX15" fmla="*/ 1693474 w 3937136"/>
              <a:gd name="connsiteY15" fmla="*/ 2651735 h 3033269"/>
              <a:gd name="connsiteX16" fmla="*/ 1137347 w 3937136"/>
              <a:gd name="connsiteY16" fmla="*/ 2405223 h 3033269"/>
              <a:gd name="connsiteX17" fmla="*/ 339996 w 3937136"/>
              <a:gd name="connsiteY17" fmla="*/ 2174505 h 3033269"/>
              <a:gd name="connsiteX18" fmla="*/ 24400 w 3937136"/>
              <a:gd name="connsiteY18" fmla="*/ 1986009 h 3033269"/>
              <a:gd name="connsiteX19" fmla="*/ 30312 w 3937136"/>
              <a:gd name="connsiteY19" fmla="*/ 1681220 h 3033269"/>
              <a:gd name="connsiteX20" fmla="*/ 103943 w 3937136"/>
              <a:gd name="connsiteY20" fmla="*/ 1314105 h 3033269"/>
              <a:gd name="connsiteX21" fmla="*/ 304815 w 3937136"/>
              <a:gd name="connsiteY21" fmla="*/ 883101 h 3033269"/>
              <a:gd name="connsiteX22" fmla="*/ 370940 w 3937136"/>
              <a:gd name="connsiteY22" fmla="*/ 502938 h 3033269"/>
              <a:gd name="connsiteX23" fmla="*/ 591883 w 3937136"/>
              <a:gd name="connsiteY23" fmla="*/ 46809 h 3033269"/>
              <a:gd name="connsiteX24" fmla="*/ 746518 w 3937136"/>
              <a:gd name="connsiteY24" fmla="*/ 531 h 303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37136" h="3033269">
                <a:moveTo>
                  <a:pt x="746518" y="531"/>
                </a:moveTo>
                <a:cubicBezTo>
                  <a:pt x="803737" y="3719"/>
                  <a:pt x="868932" y="20771"/>
                  <a:pt x="949007" y="37432"/>
                </a:cubicBezTo>
                <a:cubicBezTo>
                  <a:pt x="1109157" y="70755"/>
                  <a:pt x="1366130" y="192358"/>
                  <a:pt x="1552783" y="246743"/>
                </a:cubicBezTo>
                <a:cubicBezTo>
                  <a:pt x="1739436" y="301129"/>
                  <a:pt x="1913810" y="309165"/>
                  <a:pt x="2068929" y="363749"/>
                </a:cubicBezTo>
                <a:cubicBezTo>
                  <a:pt x="2224048" y="418332"/>
                  <a:pt x="2321802" y="515733"/>
                  <a:pt x="2483495" y="574243"/>
                </a:cubicBezTo>
                <a:cubicBezTo>
                  <a:pt x="2645189" y="632753"/>
                  <a:pt x="2867886" y="667272"/>
                  <a:pt x="3039091" y="714810"/>
                </a:cubicBezTo>
                <a:cubicBezTo>
                  <a:pt x="3210296" y="762349"/>
                  <a:pt x="3387350" y="810049"/>
                  <a:pt x="3510730" y="859474"/>
                </a:cubicBezTo>
                <a:cubicBezTo>
                  <a:pt x="3634109" y="908898"/>
                  <a:pt x="3708528" y="945734"/>
                  <a:pt x="3779370" y="1011360"/>
                </a:cubicBezTo>
                <a:cubicBezTo>
                  <a:pt x="3850212" y="1076986"/>
                  <a:pt x="3924923" y="1136833"/>
                  <a:pt x="3935783" y="1253230"/>
                </a:cubicBezTo>
                <a:cubicBezTo>
                  <a:pt x="3946642" y="1369627"/>
                  <a:pt x="3889959" y="1583665"/>
                  <a:pt x="3844529" y="1709738"/>
                </a:cubicBezTo>
                <a:cubicBezTo>
                  <a:pt x="3799098" y="1835812"/>
                  <a:pt x="3722124" y="1854547"/>
                  <a:pt x="3663196" y="2009672"/>
                </a:cubicBezTo>
                <a:cubicBezTo>
                  <a:pt x="3604269" y="2164798"/>
                  <a:pt x="3557629" y="2473809"/>
                  <a:pt x="3490965" y="2640491"/>
                </a:cubicBezTo>
                <a:cubicBezTo>
                  <a:pt x="3424300" y="2807172"/>
                  <a:pt x="3367990" y="2954345"/>
                  <a:pt x="3263208" y="3009760"/>
                </a:cubicBezTo>
                <a:cubicBezTo>
                  <a:pt x="3158425" y="3065176"/>
                  <a:pt x="3023146" y="3010072"/>
                  <a:pt x="2862269" y="2972984"/>
                </a:cubicBezTo>
                <a:cubicBezTo>
                  <a:pt x="2701392" y="2935897"/>
                  <a:pt x="2492742" y="2840776"/>
                  <a:pt x="2297943" y="2787235"/>
                </a:cubicBezTo>
                <a:cubicBezTo>
                  <a:pt x="2103143" y="2733694"/>
                  <a:pt x="1886907" y="2715404"/>
                  <a:pt x="1693474" y="2651735"/>
                </a:cubicBezTo>
                <a:cubicBezTo>
                  <a:pt x="1500041" y="2588067"/>
                  <a:pt x="1362926" y="2484761"/>
                  <a:pt x="1137347" y="2405223"/>
                </a:cubicBezTo>
                <a:cubicBezTo>
                  <a:pt x="911767" y="2325685"/>
                  <a:pt x="525487" y="2244374"/>
                  <a:pt x="339996" y="2174505"/>
                </a:cubicBezTo>
                <a:cubicBezTo>
                  <a:pt x="154505" y="2104636"/>
                  <a:pt x="76014" y="2068224"/>
                  <a:pt x="24400" y="1986009"/>
                </a:cubicBezTo>
                <a:cubicBezTo>
                  <a:pt x="-27215" y="1903795"/>
                  <a:pt x="17054" y="1793204"/>
                  <a:pt x="30312" y="1681220"/>
                </a:cubicBezTo>
                <a:cubicBezTo>
                  <a:pt x="43568" y="1569236"/>
                  <a:pt x="58192" y="1447125"/>
                  <a:pt x="103943" y="1314105"/>
                </a:cubicBezTo>
                <a:cubicBezTo>
                  <a:pt x="149694" y="1181086"/>
                  <a:pt x="260316" y="1018296"/>
                  <a:pt x="304815" y="883101"/>
                </a:cubicBezTo>
                <a:cubicBezTo>
                  <a:pt x="349314" y="747906"/>
                  <a:pt x="326440" y="638133"/>
                  <a:pt x="370940" y="502938"/>
                </a:cubicBezTo>
                <a:cubicBezTo>
                  <a:pt x="415439" y="367743"/>
                  <a:pt x="495539" y="124393"/>
                  <a:pt x="591883" y="46809"/>
                </a:cubicBezTo>
                <a:cubicBezTo>
                  <a:pt x="640055" y="8017"/>
                  <a:pt x="689299" y="-2658"/>
                  <a:pt x="746518" y="531"/>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312703" y="1075670"/>
            <a:ext cx="2436685" cy="2413001"/>
          </a:xfrm>
          <a:custGeom>
            <a:avLst/>
            <a:gdLst>
              <a:gd name="connsiteX0" fmla="*/ 1271347 w 2436685"/>
              <a:gd name="connsiteY0" fmla="*/ 13 h 2413001"/>
              <a:gd name="connsiteX1" fmla="*/ 1392724 w 2436685"/>
              <a:gd name="connsiteY1" fmla="*/ 2144 h 2413001"/>
              <a:gd name="connsiteX2" fmla="*/ 1709430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1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4 h 2413001"/>
              <a:gd name="connsiteX12" fmla="*/ 389822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4" y="2144"/>
                </a:cubicBezTo>
                <a:cubicBezTo>
                  <a:pt x="1534948" y="6542"/>
                  <a:pt x="1602394" y="19739"/>
                  <a:pt x="1709430" y="63725"/>
                </a:cubicBezTo>
                <a:cubicBezTo>
                  <a:pt x="1816465" y="107712"/>
                  <a:pt x="1948425" y="188355"/>
                  <a:pt x="2034933" y="266065"/>
                </a:cubicBezTo>
                <a:cubicBezTo>
                  <a:pt x="2121440" y="343775"/>
                  <a:pt x="2163962" y="421486"/>
                  <a:pt x="2228475" y="529987"/>
                </a:cubicBezTo>
                <a:cubicBezTo>
                  <a:pt x="2292989" y="638488"/>
                  <a:pt x="2389761"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1" y="1990353"/>
                </a:cubicBezTo>
                <a:cubicBezTo>
                  <a:pt x="2131704" y="2073928"/>
                  <a:pt x="2084785" y="2176565"/>
                  <a:pt x="1938162" y="2245477"/>
                </a:cubicBezTo>
                <a:cubicBezTo>
                  <a:pt x="1791538" y="2314390"/>
                  <a:pt x="1537881" y="2384769"/>
                  <a:pt x="1331142" y="2403830"/>
                </a:cubicBezTo>
                <a:cubicBezTo>
                  <a:pt x="1124403" y="2422892"/>
                  <a:pt x="854617" y="2414094"/>
                  <a:pt x="697730" y="2359844"/>
                </a:cubicBezTo>
                <a:cubicBezTo>
                  <a:pt x="540844" y="2305593"/>
                  <a:pt x="473397" y="2170700"/>
                  <a:pt x="389822" y="2078327"/>
                </a:cubicBezTo>
                <a:cubicBezTo>
                  <a:pt x="306246" y="1985955"/>
                  <a:pt x="259327" y="1917042"/>
                  <a:pt x="196279" y="1805608"/>
                </a:cubicBezTo>
                <a:cubicBezTo>
                  <a:pt x="133231" y="1694174"/>
                  <a:pt x="39393"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8" y="248470"/>
                </a:cubicBezTo>
                <a:cubicBezTo>
                  <a:pt x="524715" y="191287"/>
                  <a:pt x="696263"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03115861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2272031" y="858133"/>
            <a:ext cx="7368536" cy="4590169"/>
          </a:xfrm>
          <a:custGeom>
            <a:avLst/>
            <a:gdLst>
              <a:gd name="connsiteX0" fmla="*/ 3144710 w 7368536"/>
              <a:gd name="connsiteY0" fmla="*/ 343 h 4590169"/>
              <a:gd name="connsiteX1" fmla="*/ 4065601 w 7368536"/>
              <a:gd name="connsiteY1" fmla="*/ 141259 h 4590169"/>
              <a:gd name="connsiteX2" fmla="*/ 5211099 w 7368536"/>
              <a:gd name="connsiteY2" fmla="*/ 60736 h 4590169"/>
              <a:gd name="connsiteX3" fmla="*/ 6199373 w 7368536"/>
              <a:gd name="connsiteY3" fmla="*/ 40605 h 4590169"/>
              <a:gd name="connsiteX4" fmla="*/ 6805813 w 7368536"/>
              <a:gd name="connsiteY4" fmla="*/ 161390 h 4590169"/>
              <a:gd name="connsiteX5" fmla="*/ 7255028 w 7368536"/>
              <a:gd name="connsiteY5" fmla="*/ 523745 h 4590169"/>
              <a:gd name="connsiteX6" fmla="*/ 7367331 w 7368536"/>
              <a:gd name="connsiteY6" fmla="*/ 1449762 h 4590169"/>
              <a:gd name="connsiteX7" fmla="*/ 7210107 w 7368536"/>
              <a:gd name="connsiteY7" fmla="*/ 2134210 h 4590169"/>
              <a:gd name="connsiteX8" fmla="*/ 7277489 w 7368536"/>
              <a:gd name="connsiteY8" fmla="*/ 3442713 h 4590169"/>
              <a:gd name="connsiteX9" fmla="*/ 7075342 w 7368536"/>
              <a:gd name="connsiteY9" fmla="*/ 4288207 h 4590169"/>
              <a:gd name="connsiteX10" fmla="*/ 6289215 w 7368536"/>
              <a:gd name="connsiteY10" fmla="*/ 4469384 h 4590169"/>
              <a:gd name="connsiteX11" fmla="*/ 5098795 w 7368536"/>
              <a:gd name="connsiteY11" fmla="*/ 4469384 h 4590169"/>
              <a:gd name="connsiteX12" fmla="*/ 3863454 w 7368536"/>
              <a:gd name="connsiteY12" fmla="*/ 4590169 h 4590169"/>
              <a:gd name="connsiteX13" fmla="*/ 2650573 w 7368536"/>
              <a:gd name="connsiteY13" fmla="*/ 4469384 h 4590169"/>
              <a:gd name="connsiteX14" fmla="*/ 988477 w 7368536"/>
              <a:gd name="connsiteY14" fmla="*/ 4529777 h 4590169"/>
              <a:gd name="connsiteX15" fmla="*/ 269733 w 7368536"/>
              <a:gd name="connsiteY15" fmla="*/ 4368730 h 4590169"/>
              <a:gd name="connsiteX16" fmla="*/ 90047 w 7368536"/>
              <a:gd name="connsiteY16" fmla="*/ 3784937 h 4590169"/>
              <a:gd name="connsiteX17" fmla="*/ 204 w 7368536"/>
              <a:gd name="connsiteY17" fmla="*/ 3040096 h 4590169"/>
              <a:gd name="connsiteX18" fmla="*/ 112508 w 7368536"/>
              <a:gd name="connsiteY18" fmla="*/ 2093948 h 4590169"/>
              <a:gd name="connsiteX19" fmla="*/ 204 w 7368536"/>
              <a:gd name="connsiteY19" fmla="*/ 1328977 h 4590169"/>
              <a:gd name="connsiteX20" fmla="*/ 134969 w 7368536"/>
              <a:gd name="connsiteY20" fmla="*/ 322437 h 4590169"/>
              <a:gd name="connsiteX21" fmla="*/ 808791 w 7368536"/>
              <a:gd name="connsiteY21" fmla="*/ 80867 h 4590169"/>
              <a:gd name="connsiteX22" fmla="*/ 2089054 w 7368536"/>
              <a:gd name="connsiteY22" fmla="*/ 100998 h 4590169"/>
              <a:gd name="connsiteX23" fmla="*/ 3144710 w 7368536"/>
              <a:gd name="connsiteY23" fmla="*/ 343 h 459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68536" h="4590169">
                <a:moveTo>
                  <a:pt x="3144710" y="343"/>
                </a:moveTo>
                <a:cubicBezTo>
                  <a:pt x="3474135" y="7053"/>
                  <a:pt x="3721203" y="131194"/>
                  <a:pt x="4065601" y="141259"/>
                </a:cubicBezTo>
                <a:cubicBezTo>
                  <a:pt x="4409998" y="151325"/>
                  <a:pt x="4855471" y="77511"/>
                  <a:pt x="5211099" y="60736"/>
                </a:cubicBezTo>
                <a:cubicBezTo>
                  <a:pt x="5566727" y="43961"/>
                  <a:pt x="5933588" y="23830"/>
                  <a:pt x="6199373" y="40605"/>
                </a:cubicBezTo>
                <a:cubicBezTo>
                  <a:pt x="6465157" y="57380"/>
                  <a:pt x="6629871" y="80867"/>
                  <a:pt x="6805813" y="161390"/>
                </a:cubicBezTo>
                <a:cubicBezTo>
                  <a:pt x="6981755" y="241913"/>
                  <a:pt x="7161441" y="309016"/>
                  <a:pt x="7255028" y="523745"/>
                </a:cubicBezTo>
                <a:cubicBezTo>
                  <a:pt x="7348615" y="738474"/>
                  <a:pt x="7374818" y="1181352"/>
                  <a:pt x="7367331" y="1449762"/>
                </a:cubicBezTo>
                <a:cubicBezTo>
                  <a:pt x="7359845" y="1718173"/>
                  <a:pt x="7225081" y="1802051"/>
                  <a:pt x="7210107" y="2134210"/>
                </a:cubicBezTo>
                <a:cubicBezTo>
                  <a:pt x="7195132" y="2466368"/>
                  <a:pt x="7299949" y="3083714"/>
                  <a:pt x="7277489" y="3442713"/>
                </a:cubicBezTo>
                <a:cubicBezTo>
                  <a:pt x="7255028" y="3801712"/>
                  <a:pt x="7240053" y="4117095"/>
                  <a:pt x="7075342" y="4288207"/>
                </a:cubicBezTo>
                <a:cubicBezTo>
                  <a:pt x="6910630" y="4459319"/>
                  <a:pt x="6618639" y="4439188"/>
                  <a:pt x="6289215" y="4469384"/>
                </a:cubicBezTo>
                <a:cubicBezTo>
                  <a:pt x="5959792" y="4499581"/>
                  <a:pt x="5503089" y="4449254"/>
                  <a:pt x="5098795" y="4469384"/>
                </a:cubicBezTo>
                <a:cubicBezTo>
                  <a:pt x="4694502" y="4489515"/>
                  <a:pt x="4271492" y="4590169"/>
                  <a:pt x="3863454" y="4590169"/>
                </a:cubicBezTo>
                <a:cubicBezTo>
                  <a:pt x="3455416" y="4590169"/>
                  <a:pt x="3129735" y="4479450"/>
                  <a:pt x="2650573" y="4469384"/>
                </a:cubicBezTo>
                <a:cubicBezTo>
                  <a:pt x="2171411" y="4459319"/>
                  <a:pt x="1385284" y="4546552"/>
                  <a:pt x="988477" y="4529777"/>
                </a:cubicBezTo>
                <a:cubicBezTo>
                  <a:pt x="591670" y="4513002"/>
                  <a:pt x="419472" y="4492871"/>
                  <a:pt x="269733" y="4368730"/>
                </a:cubicBezTo>
                <a:cubicBezTo>
                  <a:pt x="119994" y="4244590"/>
                  <a:pt x="134969" y="4006376"/>
                  <a:pt x="90047" y="3784937"/>
                </a:cubicBezTo>
                <a:cubicBezTo>
                  <a:pt x="45125" y="3563498"/>
                  <a:pt x="-3540" y="3321928"/>
                  <a:pt x="204" y="3040096"/>
                </a:cubicBezTo>
                <a:cubicBezTo>
                  <a:pt x="3948" y="2758265"/>
                  <a:pt x="112508" y="2379135"/>
                  <a:pt x="112508" y="2093948"/>
                </a:cubicBezTo>
                <a:cubicBezTo>
                  <a:pt x="112508" y="1808761"/>
                  <a:pt x="204" y="1614164"/>
                  <a:pt x="204" y="1328977"/>
                </a:cubicBezTo>
                <a:cubicBezTo>
                  <a:pt x="204" y="1043790"/>
                  <a:pt x="204" y="530454"/>
                  <a:pt x="134969" y="322437"/>
                </a:cubicBezTo>
                <a:cubicBezTo>
                  <a:pt x="269733" y="114419"/>
                  <a:pt x="483110" y="117773"/>
                  <a:pt x="808791" y="80867"/>
                </a:cubicBezTo>
                <a:cubicBezTo>
                  <a:pt x="1134472" y="43961"/>
                  <a:pt x="1699735" y="114419"/>
                  <a:pt x="2089054" y="100998"/>
                </a:cubicBezTo>
                <a:cubicBezTo>
                  <a:pt x="2478373" y="87577"/>
                  <a:pt x="2815285" y="-6366"/>
                  <a:pt x="3144710" y="34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93805611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8" name="图片占位符 7"/>
          <p:cNvSpPr>
            <a:spLocks noGrp="1"/>
          </p:cNvSpPr>
          <p:nvPr>
            <p:ph type="pic" sz="quarter" idx="11"/>
          </p:nvPr>
        </p:nvSpPr>
        <p:spPr>
          <a:xfrm>
            <a:off x="6275029" y="2927349"/>
            <a:ext cx="4564172" cy="2843214"/>
          </a:xfrm>
          <a:custGeom>
            <a:avLst/>
            <a:gdLst>
              <a:gd name="connsiteX0" fmla="*/ 1947876 w 4564172"/>
              <a:gd name="connsiteY0" fmla="*/ 213 h 2843214"/>
              <a:gd name="connsiteX1" fmla="*/ 2518289 w 4564172"/>
              <a:gd name="connsiteY1" fmla="*/ 87499 h 2843214"/>
              <a:gd name="connsiteX2" fmla="*/ 3227826 w 4564172"/>
              <a:gd name="connsiteY2" fmla="*/ 37621 h 2843214"/>
              <a:gd name="connsiteX3" fmla="*/ 3839976 w 4564172"/>
              <a:gd name="connsiteY3" fmla="*/ 25152 h 2843214"/>
              <a:gd name="connsiteX4" fmla="*/ 4215613 w 4564172"/>
              <a:gd name="connsiteY4" fmla="*/ 99968 h 2843214"/>
              <a:gd name="connsiteX5" fmla="*/ 4493863 w 4564172"/>
              <a:gd name="connsiteY5" fmla="*/ 324415 h 2843214"/>
              <a:gd name="connsiteX6" fmla="*/ 4563426 w 4564172"/>
              <a:gd name="connsiteY6" fmla="*/ 898003 h 2843214"/>
              <a:gd name="connsiteX7" fmla="*/ 4466039 w 4564172"/>
              <a:gd name="connsiteY7" fmla="*/ 1321959 h 2843214"/>
              <a:gd name="connsiteX8" fmla="*/ 4507776 w 4564172"/>
              <a:gd name="connsiteY8" fmla="*/ 2132464 h 2843214"/>
              <a:gd name="connsiteX9" fmla="*/ 4382563 w 4564172"/>
              <a:gd name="connsiteY9" fmla="*/ 2656175 h 2843214"/>
              <a:gd name="connsiteX10" fmla="*/ 3895626 w 4564172"/>
              <a:gd name="connsiteY10" fmla="*/ 2768398 h 2843214"/>
              <a:gd name="connsiteX11" fmla="*/ 3158263 w 4564172"/>
              <a:gd name="connsiteY11" fmla="*/ 2768398 h 2843214"/>
              <a:gd name="connsiteX12" fmla="*/ 2393076 w 4564172"/>
              <a:gd name="connsiteY12" fmla="*/ 2843214 h 2843214"/>
              <a:gd name="connsiteX13" fmla="*/ 1641801 w 4564172"/>
              <a:gd name="connsiteY13" fmla="*/ 2768398 h 2843214"/>
              <a:gd name="connsiteX14" fmla="*/ 612276 w 4564172"/>
              <a:gd name="connsiteY14" fmla="*/ 2805806 h 2843214"/>
              <a:gd name="connsiteX15" fmla="*/ 167076 w 4564172"/>
              <a:gd name="connsiteY15" fmla="*/ 2706052 h 2843214"/>
              <a:gd name="connsiteX16" fmla="*/ 55776 w 4564172"/>
              <a:gd name="connsiteY16" fmla="*/ 2344442 h 2843214"/>
              <a:gd name="connsiteX17" fmla="*/ 126 w 4564172"/>
              <a:gd name="connsiteY17" fmla="*/ 1883078 h 2843214"/>
              <a:gd name="connsiteX18" fmla="*/ 69689 w 4564172"/>
              <a:gd name="connsiteY18" fmla="*/ 1297021 h 2843214"/>
              <a:gd name="connsiteX19" fmla="*/ 126 w 4564172"/>
              <a:gd name="connsiteY19" fmla="*/ 823187 h 2843214"/>
              <a:gd name="connsiteX20" fmla="*/ 83602 w 4564172"/>
              <a:gd name="connsiteY20" fmla="*/ 199722 h 2843214"/>
              <a:gd name="connsiteX21" fmla="*/ 500976 w 4564172"/>
              <a:gd name="connsiteY21" fmla="*/ 50091 h 2843214"/>
              <a:gd name="connsiteX22" fmla="*/ 1293989 w 4564172"/>
              <a:gd name="connsiteY22" fmla="*/ 62560 h 2843214"/>
              <a:gd name="connsiteX23" fmla="*/ 1947876 w 4564172"/>
              <a:gd name="connsiteY23" fmla="*/ 213 h 284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64172" h="2843214">
                <a:moveTo>
                  <a:pt x="1947876" y="213"/>
                </a:moveTo>
                <a:cubicBezTo>
                  <a:pt x="2151926" y="4369"/>
                  <a:pt x="2304964" y="81264"/>
                  <a:pt x="2518289" y="87499"/>
                </a:cubicBezTo>
                <a:cubicBezTo>
                  <a:pt x="2731613" y="93733"/>
                  <a:pt x="3007545" y="48012"/>
                  <a:pt x="3227826" y="37621"/>
                </a:cubicBezTo>
                <a:cubicBezTo>
                  <a:pt x="3448107" y="27230"/>
                  <a:pt x="3675345" y="14761"/>
                  <a:pt x="3839976" y="25152"/>
                </a:cubicBezTo>
                <a:cubicBezTo>
                  <a:pt x="4004607" y="35543"/>
                  <a:pt x="4106633" y="50091"/>
                  <a:pt x="4215613" y="99968"/>
                </a:cubicBezTo>
                <a:cubicBezTo>
                  <a:pt x="4324595" y="149845"/>
                  <a:pt x="4435895" y="191409"/>
                  <a:pt x="4493863" y="324415"/>
                </a:cubicBezTo>
                <a:cubicBezTo>
                  <a:pt x="4551833" y="457421"/>
                  <a:pt x="4568063" y="731746"/>
                  <a:pt x="4563426" y="898003"/>
                </a:cubicBezTo>
                <a:cubicBezTo>
                  <a:pt x="4558789" y="1064260"/>
                  <a:pt x="4475314" y="1116216"/>
                  <a:pt x="4466039" y="1321959"/>
                </a:cubicBezTo>
                <a:cubicBezTo>
                  <a:pt x="4456763" y="1527703"/>
                  <a:pt x="4521689" y="1910095"/>
                  <a:pt x="4507776" y="2132464"/>
                </a:cubicBezTo>
                <a:cubicBezTo>
                  <a:pt x="4493863" y="2354833"/>
                  <a:pt x="4484588" y="2550186"/>
                  <a:pt x="4382563" y="2656175"/>
                </a:cubicBezTo>
                <a:cubicBezTo>
                  <a:pt x="4280539" y="2762164"/>
                  <a:pt x="4099675" y="2749694"/>
                  <a:pt x="3895626" y="2768398"/>
                </a:cubicBezTo>
                <a:cubicBezTo>
                  <a:pt x="3691577" y="2787102"/>
                  <a:pt x="3408689" y="2755929"/>
                  <a:pt x="3158263" y="2768398"/>
                </a:cubicBezTo>
                <a:cubicBezTo>
                  <a:pt x="2907839" y="2780868"/>
                  <a:pt x="2645820" y="2843214"/>
                  <a:pt x="2393076" y="2843214"/>
                </a:cubicBezTo>
                <a:cubicBezTo>
                  <a:pt x="2140332" y="2843214"/>
                  <a:pt x="1938601" y="2774633"/>
                  <a:pt x="1641801" y="2768398"/>
                </a:cubicBezTo>
                <a:cubicBezTo>
                  <a:pt x="1345001" y="2762164"/>
                  <a:pt x="858064" y="2816197"/>
                  <a:pt x="612276" y="2805806"/>
                </a:cubicBezTo>
                <a:cubicBezTo>
                  <a:pt x="366488" y="2795415"/>
                  <a:pt x="259827" y="2782946"/>
                  <a:pt x="167076" y="2706052"/>
                </a:cubicBezTo>
                <a:cubicBezTo>
                  <a:pt x="74326" y="2629157"/>
                  <a:pt x="83602" y="2481604"/>
                  <a:pt x="55776" y="2344442"/>
                </a:cubicBezTo>
                <a:cubicBezTo>
                  <a:pt x="27951" y="2207280"/>
                  <a:pt x="-2193" y="2057648"/>
                  <a:pt x="126" y="1883078"/>
                </a:cubicBezTo>
                <a:cubicBezTo>
                  <a:pt x="2445" y="1708508"/>
                  <a:pt x="69689" y="1473669"/>
                  <a:pt x="69689" y="1297021"/>
                </a:cubicBezTo>
                <a:cubicBezTo>
                  <a:pt x="69689" y="1120372"/>
                  <a:pt x="126" y="999836"/>
                  <a:pt x="126" y="823187"/>
                </a:cubicBezTo>
                <a:cubicBezTo>
                  <a:pt x="126" y="646538"/>
                  <a:pt x="126" y="328571"/>
                  <a:pt x="83602" y="199722"/>
                </a:cubicBezTo>
                <a:cubicBezTo>
                  <a:pt x="167076" y="70873"/>
                  <a:pt x="299245" y="72951"/>
                  <a:pt x="500976" y="50091"/>
                </a:cubicBezTo>
                <a:cubicBezTo>
                  <a:pt x="702707" y="27230"/>
                  <a:pt x="1052839" y="70873"/>
                  <a:pt x="1293989" y="62560"/>
                </a:cubicBezTo>
                <a:cubicBezTo>
                  <a:pt x="1535138" y="54247"/>
                  <a:pt x="1743826" y="-3943"/>
                  <a:pt x="1947876" y="2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2"/>
          </p:nvPr>
        </p:nvSpPr>
        <p:spPr>
          <a:xfrm>
            <a:off x="3493729" y="793749"/>
            <a:ext cx="4564172" cy="2843214"/>
          </a:xfrm>
          <a:custGeom>
            <a:avLst/>
            <a:gdLst>
              <a:gd name="connsiteX0" fmla="*/ 1947876 w 4564172"/>
              <a:gd name="connsiteY0" fmla="*/ 213 h 2843214"/>
              <a:gd name="connsiteX1" fmla="*/ 2518289 w 4564172"/>
              <a:gd name="connsiteY1" fmla="*/ 87498 h 2843214"/>
              <a:gd name="connsiteX2" fmla="*/ 3227826 w 4564172"/>
              <a:gd name="connsiteY2" fmla="*/ 37621 h 2843214"/>
              <a:gd name="connsiteX3" fmla="*/ 3839976 w 4564172"/>
              <a:gd name="connsiteY3" fmla="*/ 25152 h 2843214"/>
              <a:gd name="connsiteX4" fmla="*/ 4215614 w 4564172"/>
              <a:gd name="connsiteY4" fmla="*/ 99968 h 2843214"/>
              <a:gd name="connsiteX5" fmla="*/ 4493864 w 4564172"/>
              <a:gd name="connsiteY5" fmla="*/ 324415 h 2843214"/>
              <a:gd name="connsiteX6" fmla="*/ 4563426 w 4564172"/>
              <a:gd name="connsiteY6" fmla="*/ 898003 h 2843214"/>
              <a:gd name="connsiteX7" fmla="*/ 4466039 w 4564172"/>
              <a:gd name="connsiteY7" fmla="*/ 1321959 h 2843214"/>
              <a:gd name="connsiteX8" fmla="*/ 4507776 w 4564172"/>
              <a:gd name="connsiteY8" fmla="*/ 2132464 h 2843214"/>
              <a:gd name="connsiteX9" fmla="*/ 4382564 w 4564172"/>
              <a:gd name="connsiteY9" fmla="*/ 2656175 h 2843214"/>
              <a:gd name="connsiteX10" fmla="*/ 3895626 w 4564172"/>
              <a:gd name="connsiteY10" fmla="*/ 2768398 h 2843214"/>
              <a:gd name="connsiteX11" fmla="*/ 3158264 w 4564172"/>
              <a:gd name="connsiteY11" fmla="*/ 2768398 h 2843214"/>
              <a:gd name="connsiteX12" fmla="*/ 2393077 w 4564172"/>
              <a:gd name="connsiteY12" fmla="*/ 2843214 h 2843214"/>
              <a:gd name="connsiteX13" fmla="*/ 1641801 w 4564172"/>
              <a:gd name="connsiteY13" fmla="*/ 2768398 h 2843214"/>
              <a:gd name="connsiteX14" fmla="*/ 612276 w 4564172"/>
              <a:gd name="connsiteY14" fmla="*/ 2805806 h 2843214"/>
              <a:gd name="connsiteX15" fmla="*/ 167076 w 4564172"/>
              <a:gd name="connsiteY15" fmla="*/ 2706052 h 2843214"/>
              <a:gd name="connsiteX16" fmla="*/ 55776 w 4564172"/>
              <a:gd name="connsiteY16" fmla="*/ 2344442 h 2843214"/>
              <a:gd name="connsiteX17" fmla="*/ 126 w 4564172"/>
              <a:gd name="connsiteY17" fmla="*/ 1883078 h 2843214"/>
              <a:gd name="connsiteX18" fmla="*/ 69689 w 4564172"/>
              <a:gd name="connsiteY18" fmla="*/ 1297021 h 2843214"/>
              <a:gd name="connsiteX19" fmla="*/ 126 w 4564172"/>
              <a:gd name="connsiteY19" fmla="*/ 823187 h 2843214"/>
              <a:gd name="connsiteX20" fmla="*/ 83601 w 4564172"/>
              <a:gd name="connsiteY20" fmla="*/ 199722 h 2843214"/>
              <a:gd name="connsiteX21" fmla="*/ 500976 w 4564172"/>
              <a:gd name="connsiteY21" fmla="*/ 50090 h 2843214"/>
              <a:gd name="connsiteX22" fmla="*/ 1293989 w 4564172"/>
              <a:gd name="connsiteY22" fmla="*/ 62560 h 2843214"/>
              <a:gd name="connsiteX23" fmla="*/ 1947876 w 4564172"/>
              <a:gd name="connsiteY23" fmla="*/ 213 h 284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64172" h="2843214">
                <a:moveTo>
                  <a:pt x="1947876" y="213"/>
                </a:moveTo>
                <a:cubicBezTo>
                  <a:pt x="2151926" y="4369"/>
                  <a:pt x="2304964" y="81264"/>
                  <a:pt x="2518289" y="87498"/>
                </a:cubicBezTo>
                <a:cubicBezTo>
                  <a:pt x="2731613" y="93733"/>
                  <a:pt x="3007545" y="48012"/>
                  <a:pt x="3227826" y="37621"/>
                </a:cubicBezTo>
                <a:cubicBezTo>
                  <a:pt x="3448107" y="27230"/>
                  <a:pt x="3675345" y="14761"/>
                  <a:pt x="3839976" y="25152"/>
                </a:cubicBezTo>
                <a:cubicBezTo>
                  <a:pt x="4004607" y="35543"/>
                  <a:pt x="4106633" y="50090"/>
                  <a:pt x="4215614" y="99968"/>
                </a:cubicBezTo>
                <a:cubicBezTo>
                  <a:pt x="4324595" y="149845"/>
                  <a:pt x="4435895" y="191409"/>
                  <a:pt x="4493864" y="324415"/>
                </a:cubicBezTo>
                <a:cubicBezTo>
                  <a:pt x="4551833" y="457421"/>
                  <a:pt x="4568063" y="731746"/>
                  <a:pt x="4563426" y="898003"/>
                </a:cubicBezTo>
                <a:cubicBezTo>
                  <a:pt x="4558789" y="1064260"/>
                  <a:pt x="4475314" y="1116216"/>
                  <a:pt x="4466039" y="1321959"/>
                </a:cubicBezTo>
                <a:cubicBezTo>
                  <a:pt x="4456763" y="1527703"/>
                  <a:pt x="4521689" y="1910095"/>
                  <a:pt x="4507776" y="2132464"/>
                </a:cubicBezTo>
                <a:cubicBezTo>
                  <a:pt x="4493864" y="2354833"/>
                  <a:pt x="4484588" y="2550186"/>
                  <a:pt x="4382564" y="2656175"/>
                </a:cubicBezTo>
                <a:cubicBezTo>
                  <a:pt x="4280539" y="2762164"/>
                  <a:pt x="4099675" y="2749694"/>
                  <a:pt x="3895626" y="2768398"/>
                </a:cubicBezTo>
                <a:cubicBezTo>
                  <a:pt x="3691577" y="2787102"/>
                  <a:pt x="3408689" y="2755929"/>
                  <a:pt x="3158264" y="2768398"/>
                </a:cubicBezTo>
                <a:cubicBezTo>
                  <a:pt x="2907839" y="2780868"/>
                  <a:pt x="2645820" y="2843214"/>
                  <a:pt x="2393077" y="2843214"/>
                </a:cubicBezTo>
                <a:cubicBezTo>
                  <a:pt x="2140332" y="2843214"/>
                  <a:pt x="1938601" y="2774633"/>
                  <a:pt x="1641801" y="2768398"/>
                </a:cubicBezTo>
                <a:cubicBezTo>
                  <a:pt x="1345001" y="2762164"/>
                  <a:pt x="858064" y="2816197"/>
                  <a:pt x="612276" y="2805806"/>
                </a:cubicBezTo>
                <a:cubicBezTo>
                  <a:pt x="366488" y="2795416"/>
                  <a:pt x="259827" y="2782946"/>
                  <a:pt x="167076" y="2706052"/>
                </a:cubicBezTo>
                <a:cubicBezTo>
                  <a:pt x="74326" y="2629157"/>
                  <a:pt x="83601" y="2481605"/>
                  <a:pt x="55776" y="2344442"/>
                </a:cubicBezTo>
                <a:cubicBezTo>
                  <a:pt x="27951" y="2207280"/>
                  <a:pt x="-2193" y="2057648"/>
                  <a:pt x="126" y="1883078"/>
                </a:cubicBezTo>
                <a:cubicBezTo>
                  <a:pt x="2445" y="1708508"/>
                  <a:pt x="69689" y="1473669"/>
                  <a:pt x="69689" y="1297021"/>
                </a:cubicBezTo>
                <a:cubicBezTo>
                  <a:pt x="69689" y="1120372"/>
                  <a:pt x="126" y="999836"/>
                  <a:pt x="126" y="823187"/>
                </a:cubicBezTo>
                <a:cubicBezTo>
                  <a:pt x="126" y="646538"/>
                  <a:pt x="126" y="328571"/>
                  <a:pt x="83601" y="199722"/>
                </a:cubicBezTo>
                <a:cubicBezTo>
                  <a:pt x="167076" y="70873"/>
                  <a:pt x="299245" y="72951"/>
                  <a:pt x="500976" y="50090"/>
                </a:cubicBezTo>
                <a:cubicBezTo>
                  <a:pt x="702707" y="27230"/>
                  <a:pt x="1052839" y="70873"/>
                  <a:pt x="1293989" y="62560"/>
                </a:cubicBezTo>
                <a:cubicBezTo>
                  <a:pt x="1535138" y="54246"/>
                  <a:pt x="1743826" y="-3943"/>
                  <a:pt x="1947876" y="2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0510524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标题和内容">
    <p:spTree>
      <p:nvGrpSpPr>
        <p:cNvPr id="1" name=""/>
        <p:cNvGrpSpPr/>
        <p:nvPr/>
      </p:nvGrpSpPr>
      <p:grpSpPr>
        <a:xfrm>
          <a:off x="0" y="0"/>
          <a:ext cx="0" cy="0"/>
          <a:chOff x="0" y="0"/>
          <a:chExt cx="0" cy="0"/>
        </a:xfrm>
      </p:grpSpPr>
      <p:sp>
        <p:nvSpPr>
          <p:cNvPr id="8" name="图片占位符 7"/>
          <p:cNvSpPr>
            <a:spLocks noGrp="1"/>
          </p:cNvSpPr>
          <p:nvPr>
            <p:ph type="pic" sz="quarter" idx="11"/>
          </p:nvPr>
        </p:nvSpPr>
        <p:spPr>
          <a:xfrm>
            <a:off x="8204201" y="1498435"/>
            <a:ext cx="2821327" cy="2793903"/>
          </a:xfrm>
          <a:custGeom>
            <a:avLst/>
            <a:gdLst>
              <a:gd name="connsiteX0" fmla="*/ 1472035 w 2821327"/>
              <a:gd name="connsiteY0" fmla="*/ 14 h 2793903"/>
              <a:gd name="connsiteX1" fmla="*/ 1612572 w 2821327"/>
              <a:gd name="connsiteY1" fmla="*/ 2481 h 2793903"/>
              <a:gd name="connsiteX2" fmla="*/ 1979271 w 2821327"/>
              <a:gd name="connsiteY2" fmla="*/ 73784 h 2793903"/>
              <a:gd name="connsiteX3" fmla="*/ 2356156 w 2821327"/>
              <a:gd name="connsiteY3" fmla="*/ 308064 h 2793903"/>
              <a:gd name="connsiteX4" fmla="*/ 2580250 w 2821327"/>
              <a:gd name="connsiteY4" fmla="*/ 613646 h 2793903"/>
              <a:gd name="connsiteX5" fmla="*/ 2804344 w 2821327"/>
              <a:gd name="connsiteY5" fmla="*/ 1061835 h 2793903"/>
              <a:gd name="connsiteX6" fmla="*/ 2804344 w 2821327"/>
              <a:gd name="connsiteY6" fmla="*/ 1652628 h 2793903"/>
              <a:gd name="connsiteX7" fmla="*/ 2794158 w 2821327"/>
              <a:gd name="connsiteY7" fmla="*/ 2019327 h 2793903"/>
              <a:gd name="connsiteX8" fmla="*/ 2559878 w 2821327"/>
              <a:gd name="connsiteY8" fmla="*/ 2304537 h 2793903"/>
              <a:gd name="connsiteX9" fmla="*/ 2244109 w 2821327"/>
              <a:gd name="connsiteY9" fmla="*/ 2599934 h 2793903"/>
              <a:gd name="connsiteX10" fmla="*/ 1541269 w 2821327"/>
              <a:gd name="connsiteY10" fmla="*/ 2783284 h 2793903"/>
              <a:gd name="connsiteX11" fmla="*/ 807870 w 2821327"/>
              <a:gd name="connsiteY11" fmla="*/ 2732353 h 2793903"/>
              <a:gd name="connsiteX12" fmla="*/ 451357 w 2821327"/>
              <a:gd name="connsiteY12" fmla="*/ 2406398 h 2793903"/>
              <a:gd name="connsiteX13" fmla="*/ 227263 w 2821327"/>
              <a:gd name="connsiteY13" fmla="*/ 2090630 h 2793903"/>
              <a:gd name="connsiteX14" fmla="*/ 13355 w 2821327"/>
              <a:gd name="connsiteY14" fmla="*/ 1632256 h 2793903"/>
              <a:gd name="connsiteX15" fmla="*/ 33728 w 2821327"/>
              <a:gd name="connsiteY15" fmla="*/ 1092393 h 2793903"/>
              <a:gd name="connsiteX16" fmla="*/ 125402 w 2821327"/>
              <a:gd name="connsiteY16" fmla="*/ 664577 h 2793903"/>
              <a:gd name="connsiteX17" fmla="*/ 359682 w 2821327"/>
              <a:gd name="connsiteY17" fmla="*/ 440483 h 2793903"/>
              <a:gd name="connsiteX18" fmla="*/ 502288 w 2821327"/>
              <a:gd name="connsiteY18" fmla="*/ 287691 h 2793903"/>
              <a:gd name="connsiteX19" fmla="*/ 991220 w 2821327"/>
              <a:gd name="connsiteY19" fmla="*/ 43225 h 2793903"/>
              <a:gd name="connsiteX20" fmla="*/ 1472035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5" y="14"/>
                </a:moveTo>
                <a:cubicBezTo>
                  <a:pt x="1523550" y="147"/>
                  <a:pt x="1571403" y="1208"/>
                  <a:pt x="1612572" y="2481"/>
                </a:cubicBezTo>
                <a:cubicBezTo>
                  <a:pt x="1777247" y="7574"/>
                  <a:pt x="1855340" y="22853"/>
                  <a:pt x="1979271" y="73784"/>
                </a:cubicBezTo>
                <a:cubicBezTo>
                  <a:pt x="2103202" y="124714"/>
                  <a:pt x="2255993" y="218087"/>
                  <a:pt x="2356156" y="308064"/>
                </a:cubicBezTo>
                <a:cubicBezTo>
                  <a:pt x="2456319" y="398041"/>
                  <a:pt x="2505552" y="488018"/>
                  <a:pt x="2580250" y="613646"/>
                </a:cubicBezTo>
                <a:cubicBezTo>
                  <a:pt x="2654948" y="739275"/>
                  <a:pt x="2766995" y="888671"/>
                  <a:pt x="2804344" y="1061835"/>
                </a:cubicBezTo>
                <a:cubicBezTo>
                  <a:pt x="2841694" y="1234998"/>
                  <a:pt x="2806042" y="1493045"/>
                  <a:pt x="2804344" y="1652628"/>
                </a:cubicBezTo>
                <a:cubicBezTo>
                  <a:pt x="2802646" y="1812210"/>
                  <a:pt x="2834902" y="1910675"/>
                  <a:pt x="2794158" y="2019327"/>
                </a:cubicBezTo>
                <a:cubicBezTo>
                  <a:pt x="2753414" y="2127979"/>
                  <a:pt x="2651553" y="2207770"/>
                  <a:pt x="2559878" y="2304537"/>
                </a:cubicBezTo>
                <a:cubicBezTo>
                  <a:pt x="2468203" y="2401305"/>
                  <a:pt x="2413878" y="2520143"/>
                  <a:pt x="2244109" y="2599934"/>
                </a:cubicBezTo>
                <a:cubicBezTo>
                  <a:pt x="2074341" y="2679725"/>
                  <a:pt x="1780642" y="2761214"/>
                  <a:pt x="1541269" y="2783284"/>
                </a:cubicBezTo>
                <a:cubicBezTo>
                  <a:pt x="1301896" y="2805354"/>
                  <a:pt x="989522" y="2795168"/>
                  <a:pt x="807870"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2" y="664577"/>
                </a:cubicBezTo>
                <a:cubicBezTo>
                  <a:pt x="179728" y="555925"/>
                  <a:pt x="301961" y="499901"/>
                  <a:pt x="359682" y="440483"/>
                </a:cubicBezTo>
                <a:cubicBezTo>
                  <a:pt x="417404" y="381064"/>
                  <a:pt x="397032" y="353901"/>
                  <a:pt x="502288" y="287691"/>
                </a:cubicBezTo>
                <a:cubicBezTo>
                  <a:pt x="607544" y="221482"/>
                  <a:pt x="806172" y="90761"/>
                  <a:pt x="991220" y="43225"/>
                </a:cubicBezTo>
                <a:cubicBezTo>
                  <a:pt x="1130006" y="7574"/>
                  <a:pt x="1317493" y="-384"/>
                  <a:pt x="1472035"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2"/>
          </p:nvPr>
        </p:nvSpPr>
        <p:spPr>
          <a:xfrm>
            <a:off x="1115672" y="1498435"/>
            <a:ext cx="2821328" cy="2793903"/>
          </a:xfrm>
          <a:custGeom>
            <a:avLst/>
            <a:gdLst>
              <a:gd name="connsiteX0" fmla="*/ 1472036 w 2821328"/>
              <a:gd name="connsiteY0" fmla="*/ 14 h 2793903"/>
              <a:gd name="connsiteX1" fmla="*/ 1612572 w 2821328"/>
              <a:gd name="connsiteY1" fmla="*/ 2481 h 2793903"/>
              <a:gd name="connsiteX2" fmla="*/ 1979271 w 2821328"/>
              <a:gd name="connsiteY2" fmla="*/ 73784 h 2793903"/>
              <a:gd name="connsiteX3" fmla="*/ 2356157 w 2821328"/>
              <a:gd name="connsiteY3" fmla="*/ 308064 h 2793903"/>
              <a:gd name="connsiteX4" fmla="*/ 2580251 w 2821328"/>
              <a:gd name="connsiteY4" fmla="*/ 613646 h 2793903"/>
              <a:gd name="connsiteX5" fmla="*/ 2804344 w 2821328"/>
              <a:gd name="connsiteY5" fmla="*/ 1061835 h 2793903"/>
              <a:gd name="connsiteX6" fmla="*/ 2804344 w 2821328"/>
              <a:gd name="connsiteY6" fmla="*/ 1652628 h 2793903"/>
              <a:gd name="connsiteX7" fmla="*/ 2794159 w 2821328"/>
              <a:gd name="connsiteY7" fmla="*/ 2019327 h 2793903"/>
              <a:gd name="connsiteX8" fmla="*/ 2559878 w 2821328"/>
              <a:gd name="connsiteY8" fmla="*/ 2304537 h 2793903"/>
              <a:gd name="connsiteX9" fmla="*/ 2244110 w 2821328"/>
              <a:gd name="connsiteY9" fmla="*/ 2599934 h 2793903"/>
              <a:gd name="connsiteX10" fmla="*/ 1541269 w 2821328"/>
              <a:gd name="connsiteY10" fmla="*/ 2783284 h 2793903"/>
              <a:gd name="connsiteX11" fmla="*/ 807871 w 2821328"/>
              <a:gd name="connsiteY11" fmla="*/ 2732353 h 2793903"/>
              <a:gd name="connsiteX12" fmla="*/ 451357 w 2821328"/>
              <a:gd name="connsiteY12" fmla="*/ 2406398 h 2793903"/>
              <a:gd name="connsiteX13" fmla="*/ 227263 w 2821328"/>
              <a:gd name="connsiteY13" fmla="*/ 2090630 h 2793903"/>
              <a:gd name="connsiteX14" fmla="*/ 13355 w 2821328"/>
              <a:gd name="connsiteY14" fmla="*/ 1632256 h 2793903"/>
              <a:gd name="connsiteX15" fmla="*/ 33728 w 2821328"/>
              <a:gd name="connsiteY15" fmla="*/ 1092393 h 2793903"/>
              <a:gd name="connsiteX16" fmla="*/ 125403 w 2821328"/>
              <a:gd name="connsiteY16" fmla="*/ 664577 h 2793903"/>
              <a:gd name="connsiteX17" fmla="*/ 359683 w 2821328"/>
              <a:gd name="connsiteY17" fmla="*/ 440483 h 2793903"/>
              <a:gd name="connsiteX18" fmla="*/ 502288 w 2821328"/>
              <a:gd name="connsiteY18" fmla="*/ 287691 h 2793903"/>
              <a:gd name="connsiteX19" fmla="*/ 991220 w 2821328"/>
              <a:gd name="connsiteY19" fmla="*/ 43225 h 2793903"/>
              <a:gd name="connsiteX20" fmla="*/ 1472036 w 2821328"/>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8" h="2793903">
                <a:moveTo>
                  <a:pt x="1472036" y="14"/>
                </a:moveTo>
                <a:cubicBezTo>
                  <a:pt x="1523550" y="147"/>
                  <a:pt x="1571403" y="1208"/>
                  <a:pt x="1612572" y="2481"/>
                </a:cubicBezTo>
                <a:cubicBezTo>
                  <a:pt x="1777247" y="7574"/>
                  <a:pt x="1855340" y="22853"/>
                  <a:pt x="1979271" y="73784"/>
                </a:cubicBezTo>
                <a:cubicBezTo>
                  <a:pt x="2103202" y="124714"/>
                  <a:pt x="2255994" y="218087"/>
                  <a:pt x="2356157" y="308064"/>
                </a:cubicBezTo>
                <a:cubicBezTo>
                  <a:pt x="2456320" y="398041"/>
                  <a:pt x="2505553" y="488018"/>
                  <a:pt x="2580251" y="613646"/>
                </a:cubicBezTo>
                <a:cubicBezTo>
                  <a:pt x="2654948" y="739275"/>
                  <a:pt x="2766995" y="888671"/>
                  <a:pt x="2804344" y="1061835"/>
                </a:cubicBezTo>
                <a:cubicBezTo>
                  <a:pt x="2841694" y="1234998"/>
                  <a:pt x="2806043" y="1493045"/>
                  <a:pt x="2804344" y="1652628"/>
                </a:cubicBezTo>
                <a:cubicBezTo>
                  <a:pt x="2802647" y="1812210"/>
                  <a:pt x="2834903" y="1910675"/>
                  <a:pt x="2794159" y="2019327"/>
                </a:cubicBezTo>
                <a:cubicBezTo>
                  <a:pt x="2753414" y="2127979"/>
                  <a:pt x="2651553" y="2207770"/>
                  <a:pt x="2559878" y="2304537"/>
                </a:cubicBezTo>
                <a:cubicBezTo>
                  <a:pt x="2468204" y="2401305"/>
                  <a:pt x="2413878" y="2520143"/>
                  <a:pt x="2244110" y="2599934"/>
                </a:cubicBezTo>
                <a:cubicBezTo>
                  <a:pt x="2074341" y="2679725"/>
                  <a:pt x="1780642" y="2761214"/>
                  <a:pt x="1541269" y="2783284"/>
                </a:cubicBezTo>
                <a:cubicBezTo>
                  <a:pt x="1301896" y="2805354"/>
                  <a:pt x="989522" y="2795168"/>
                  <a:pt x="807871"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3" y="664577"/>
                </a:cubicBezTo>
                <a:cubicBezTo>
                  <a:pt x="179728" y="555925"/>
                  <a:pt x="301961" y="499901"/>
                  <a:pt x="359683" y="440483"/>
                </a:cubicBezTo>
                <a:cubicBezTo>
                  <a:pt x="417404" y="381064"/>
                  <a:pt x="397032" y="353901"/>
                  <a:pt x="502288" y="287691"/>
                </a:cubicBezTo>
                <a:cubicBezTo>
                  <a:pt x="607544" y="221482"/>
                  <a:pt x="806173" y="90761"/>
                  <a:pt x="991220" y="43225"/>
                </a:cubicBezTo>
                <a:cubicBezTo>
                  <a:pt x="1130006" y="7574"/>
                  <a:pt x="1317493" y="-384"/>
                  <a:pt x="1472036"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8917921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6843909" y="3591929"/>
            <a:ext cx="3578439" cy="2583214"/>
          </a:xfrm>
          <a:custGeom>
            <a:avLst/>
            <a:gdLst>
              <a:gd name="connsiteX0" fmla="*/ 522099 w 3578439"/>
              <a:gd name="connsiteY0" fmla="*/ 292 h 2583214"/>
              <a:gd name="connsiteX1" fmla="*/ 711980 w 3578439"/>
              <a:gd name="connsiteY1" fmla="*/ 16377 h 2583214"/>
              <a:gd name="connsiteX2" fmla="*/ 1286948 w 3578439"/>
              <a:gd name="connsiteY2" fmla="*/ 155836 h 2583214"/>
              <a:gd name="connsiteX3" fmla="*/ 1772986 w 3578439"/>
              <a:gd name="connsiteY3" fmla="*/ 217982 h 2583214"/>
              <a:gd name="connsiteX4" fmla="*/ 2173683 w 3578439"/>
              <a:gd name="connsiteY4" fmla="*/ 375279 h 2583214"/>
              <a:gd name="connsiteX5" fmla="*/ 2698163 w 3578439"/>
              <a:gd name="connsiteY5" fmla="*/ 455647 h 2583214"/>
              <a:gd name="connsiteX6" fmla="*/ 3145631 w 3578439"/>
              <a:gd name="connsiteY6" fmla="*/ 547223 h 2583214"/>
              <a:gd name="connsiteX7" fmla="*/ 3406654 w 3578439"/>
              <a:gd name="connsiteY7" fmla="*/ 663422 h 2583214"/>
              <a:gd name="connsiteX8" fmla="*/ 3572214 w 3578439"/>
              <a:gd name="connsiteY8" fmla="*/ 872486 h 2583214"/>
              <a:gd name="connsiteX9" fmla="*/ 3528521 w 3578439"/>
              <a:gd name="connsiteY9" fmla="*/ 1301282 h 2583214"/>
              <a:gd name="connsiteX10" fmla="*/ 3387953 w 3578439"/>
              <a:gd name="connsiteY10" fmla="*/ 1593753 h 2583214"/>
              <a:gd name="connsiteX11" fmla="*/ 3285061 w 3578439"/>
              <a:gd name="connsiteY11" fmla="*/ 2190361 h 2583214"/>
              <a:gd name="connsiteX12" fmla="*/ 3107846 w 3578439"/>
              <a:gd name="connsiteY12" fmla="*/ 2550841 h 2583214"/>
              <a:gd name="connsiteX13" fmla="*/ 2735085 w 3578439"/>
              <a:gd name="connsiteY13" fmla="*/ 2552436 h 2583214"/>
              <a:gd name="connsiteX14" fmla="*/ 2198559 w 3578439"/>
              <a:gd name="connsiteY14" fmla="*/ 2431201 h 2583214"/>
              <a:gd name="connsiteX15" fmla="*/ 1629486 w 3578439"/>
              <a:gd name="connsiteY15" fmla="*/ 2359829 h 2583214"/>
              <a:gd name="connsiteX16" fmla="*/ 1095138 w 3578439"/>
              <a:gd name="connsiteY16" fmla="*/ 2181867 h 2583214"/>
              <a:gd name="connsiteX17" fmla="*/ 339876 w 3578439"/>
              <a:gd name="connsiteY17" fmla="*/ 2039814 h 2583214"/>
              <a:gd name="connsiteX18" fmla="*/ 32337 w 3578439"/>
              <a:gd name="connsiteY18" fmla="*/ 1894031 h 2583214"/>
              <a:gd name="connsiteX19" fmla="*/ 10807 w 3578439"/>
              <a:gd name="connsiteY19" fmla="*/ 1612614 h 2583214"/>
              <a:gd name="connsiteX20" fmla="*/ 46171 w 3578439"/>
              <a:gd name="connsiteY20" fmla="*/ 1267762 h 2583214"/>
              <a:gd name="connsiteX21" fmla="*/ 193145 w 3578439"/>
              <a:gd name="connsiteY21" fmla="*/ 852768 h 2583214"/>
              <a:gd name="connsiteX22" fmla="*/ 220436 w 3578439"/>
              <a:gd name="connsiteY22" fmla="*/ 496556 h 2583214"/>
              <a:gd name="connsiteX23" fmla="*/ 383684 w 3578439"/>
              <a:gd name="connsiteY23" fmla="*/ 56630 h 2583214"/>
              <a:gd name="connsiteX24" fmla="*/ 522099 w 3578439"/>
              <a:gd name="connsiteY24" fmla="*/ 292 h 258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78439" h="2583214">
                <a:moveTo>
                  <a:pt x="522099" y="292"/>
                </a:moveTo>
                <a:cubicBezTo>
                  <a:pt x="575115" y="-1834"/>
                  <a:pt x="636708" y="8110"/>
                  <a:pt x="711980" y="16377"/>
                </a:cubicBezTo>
                <a:cubicBezTo>
                  <a:pt x="862524" y="32912"/>
                  <a:pt x="1110114" y="122236"/>
                  <a:pt x="1286948" y="155836"/>
                </a:cubicBezTo>
                <a:cubicBezTo>
                  <a:pt x="1463782" y="189436"/>
                  <a:pt x="1625196" y="181408"/>
                  <a:pt x="1772986" y="217982"/>
                </a:cubicBezTo>
                <a:cubicBezTo>
                  <a:pt x="1920775" y="254555"/>
                  <a:pt x="2019487" y="335668"/>
                  <a:pt x="2173683" y="375279"/>
                </a:cubicBezTo>
                <a:cubicBezTo>
                  <a:pt x="2327879" y="414890"/>
                  <a:pt x="2536172" y="426990"/>
                  <a:pt x="2698163" y="455647"/>
                </a:cubicBezTo>
                <a:cubicBezTo>
                  <a:pt x="2860154" y="484305"/>
                  <a:pt x="3027549" y="512594"/>
                  <a:pt x="3145631" y="547223"/>
                </a:cubicBezTo>
                <a:cubicBezTo>
                  <a:pt x="3263712" y="581852"/>
                  <a:pt x="3335557" y="609212"/>
                  <a:pt x="3406654" y="663422"/>
                </a:cubicBezTo>
                <a:cubicBezTo>
                  <a:pt x="3477751" y="717633"/>
                  <a:pt x="3551902" y="766176"/>
                  <a:pt x="3572214" y="872486"/>
                </a:cubicBezTo>
                <a:cubicBezTo>
                  <a:pt x="3592525" y="978796"/>
                  <a:pt x="3559231" y="1181071"/>
                  <a:pt x="3528521" y="1301282"/>
                </a:cubicBezTo>
                <a:cubicBezTo>
                  <a:pt x="3497811" y="1421493"/>
                  <a:pt x="3428530" y="1445573"/>
                  <a:pt x="3387953" y="1593753"/>
                </a:cubicBezTo>
                <a:cubicBezTo>
                  <a:pt x="3347376" y="1741932"/>
                  <a:pt x="3331746" y="2030847"/>
                  <a:pt x="3285061" y="2190361"/>
                </a:cubicBezTo>
                <a:cubicBezTo>
                  <a:pt x="3238377" y="2349875"/>
                  <a:pt x="3199508" y="2490495"/>
                  <a:pt x="3107846" y="2550841"/>
                </a:cubicBezTo>
                <a:cubicBezTo>
                  <a:pt x="3016183" y="2611187"/>
                  <a:pt x="2886632" y="2572376"/>
                  <a:pt x="2735085" y="2552436"/>
                </a:cubicBezTo>
                <a:cubicBezTo>
                  <a:pt x="2583537" y="2532497"/>
                  <a:pt x="2382825" y="2463302"/>
                  <a:pt x="2198559" y="2431201"/>
                </a:cubicBezTo>
                <a:cubicBezTo>
                  <a:pt x="2014292" y="2399100"/>
                  <a:pt x="1813389" y="2401384"/>
                  <a:pt x="1629486" y="2359829"/>
                </a:cubicBezTo>
                <a:cubicBezTo>
                  <a:pt x="1445582" y="2318273"/>
                  <a:pt x="1310073" y="2235203"/>
                  <a:pt x="1095138" y="2181867"/>
                </a:cubicBezTo>
                <a:cubicBezTo>
                  <a:pt x="880203" y="2128532"/>
                  <a:pt x="517010" y="2087787"/>
                  <a:pt x="339876" y="2039814"/>
                </a:cubicBezTo>
                <a:cubicBezTo>
                  <a:pt x="162742" y="1991842"/>
                  <a:pt x="87182" y="1965231"/>
                  <a:pt x="32337" y="1894031"/>
                </a:cubicBezTo>
                <a:cubicBezTo>
                  <a:pt x="-22508" y="1822831"/>
                  <a:pt x="8501" y="1716992"/>
                  <a:pt x="10807" y="1612614"/>
                </a:cubicBezTo>
                <a:cubicBezTo>
                  <a:pt x="13113" y="1508236"/>
                  <a:pt x="15781" y="1394403"/>
                  <a:pt x="46171" y="1267762"/>
                </a:cubicBezTo>
                <a:cubicBezTo>
                  <a:pt x="76561" y="1141121"/>
                  <a:pt x="164101" y="981303"/>
                  <a:pt x="193145" y="852768"/>
                </a:cubicBezTo>
                <a:cubicBezTo>
                  <a:pt x="222189" y="724233"/>
                  <a:pt x="191392" y="625091"/>
                  <a:pt x="220436" y="496556"/>
                </a:cubicBezTo>
                <a:cubicBezTo>
                  <a:pt x="249480" y="368021"/>
                  <a:pt x="301760" y="136659"/>
                  <a:pt x="383684" y="56630"/>
                </a:cubicBezTo>
                <a:cubicBezTo>
                  <a:pt x="424646" y="16615"/>
                  <a:pt x="469084" y="2418"/>
                  <a:pt x="522099" y="29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2131675" y="2932967"/>
            <a:ext cx="2821327" cy="2793903"/>
          </a:xfrm>
          <a:custGeom>
            <a:avLst/>
            <a:gdLst>
              <a:gd name="connsiteX0" fmla="*/ 1472034 w 2821327"/>
              <a:gd name="connsiteY0" fmla="*/ 14 h 2793903"/>
              <a:gd name="connsiteX1" fmla="*/ 1612571 w 2821327"/>
              <a:gd name="connsiteY1" fmla="*/ 2481 h 2793903"/>
              <a:gd name="connsiteX2" fmla="*/ 1979270 w 2821327"/>
              <a:gd name="connsiteY2" fmla="*/ 73784 h 2793903"/>
              <a:gd name="connsiteX3" fmla="*/ 2356155 w 2821327"/>
              <a:gd name="connsiteY3" fmla="*/ 308064 h 2793903"/>
              <a:gd name="connsiteX4" fmla="*/ 2580249 w 2821327"/>
              <a:gd name="connsiteY4" fmla="*/ 613646 h 2793903"/>
              <a:gd name="connsiteX5" fmla="*/ 2804344 w 2821327"/>
              <a:gd name="connsiteY5" fmla="*/ 1061834 h 2793903"/>
              <a:gd name="connsiteX6" fmla="*/ 2804344 w 2821327"/>
              <a:gd name="connsiteY6" fmla="*/ 1652628 h 2793903"/>
              <a:gd name="connsiteX7" fmla="*/ 2794157 w 2821327"/>
              <a:gd name="connsiteY7" fmla="*/ 2019327 h 2793903"/>
              <a:gd name="connsiteX8" fmla="*/ 2559877 w 2821327"/>
              <a:gd name="connsiteY8" fmla="*/ 2304537 h 2793903"/>
              <a:gd name="connsiteX9" fmla="*/ 2244108 w 2821327"/>
              <a:gd name="connsiteY9" fmla="*/ 2599934 h 2793903"/>
              <a:gd name="connsiteX10" fmla="*/ 1541268 w 2821327"/>
              <a:gd name="connsiteY10" fmla="*/ 2783284 h 2793903"/>
              <a:gd name="connsiteX11" fmla="*/ 807870 w 2821327"/>
              <a:gd name="connsiteY11" fmla="*/ 2732353 h 2793903"/>
              <a:gd name="connsiteX12" fmla="*/ 451357 w 2821327"/>
              <a:gd name="connsiteY12" fmla="*/ 2406398 h 2793903"/>
              <a:gd name="connsiteX13" fmla="*/ 227262 w 2821327"/>
              <a:gd name="connsiteY13" fmla="*/ 2090630 h 2793903"/>
              <a:gd name="connsiteX14" fmla="*/ 13355 w 2821327"/>
              <a:gd name="connsiteY14" fmla="*/ 1632256 h 2793903"/>
              <a:gd name="connsiteX15" fmla="*/ 33727 w 2821327"/>
              <a:gd name="connsiteY15" fmla="*/ 1092393 h 2793903"/>
              <a:gd name="connsiteX16" fmla="*/ 125401 w 2821327"/>
              <a:gd name="connsiteY16" fmla="*/ 664577 h 2793903"/>
              <a:gd name="connsiteX17" fmla="*/ 359682 w 2821327"/>
              <a:gd name="connsiteY17" fmla="*/ 440483 h 2793903"/>
              <a:gd name="connsiteX18" fmla="*/ 502287 w 2821327"/>
              <a:gd name="connsiteY18" fmla="*/ 287691 h 2793903"/>
              <a:gd name="connsiteX19" fmla="*/ 991219 w 2821327"/>
              <a:gd name="connsiteY19" fmla="*/ 43225 h 2793903"/>
              <a:gd name="connsiteX20" fmla="*/ 1472034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4" y="14"/>
                </a:moveTo>
                <a:cubicBezTo>
                  <a:pt x="1523548" y="147"/>
                  <a:pt x="1571402" y="1208"/>
                  <a:pt x="1612571" y="2481"/>
                </a:cubicBezTo>
                <a:cubicBezTo>
                  <a:pt x="1777246" y="7574"/>
                  <a:pt x="1855339" y="22853"/>
                  <a:pt x="1979270" y="73784"/>
                </a:cubicBezTo>
                <a:cubicBezTo>
                  <a:pt x="2103201" y="124714"/>
                  <a:pt x="2255992" y="218087"/>
                  <a:pt x="2356155" y="308064"/>
                </a:cubicBezTo>
                <a:cubicBezTo>
                  <a:pt x="2456318" y="398040"/>
                  <a:pt x="2505552" y="488018"/>
                  <a:pt x="2580249" y="613646"/>
                </a:cubicBezTo>
                <a:cubicBezTo>
                  <a:pt x="2654947" y="739275"/>
                  <a:pt x="2766994" y="888671"/>
                  <a:pt x="2804344" y="1061834"/>
                </a:cubicBezTo>
                <a:cubicBezTo>
                  <a:pt x="2841693" y="1234998"/>
                  <a:pt x="2806041" y="1493045"/>
                  <a:pt x="2804344" y="1652628"/>
                </a:cubicBezTo>
                <a:cubicBezTo>
                  <a:pt x="2802645" y="1812210"/>
                  <a:pt x="2834902" y="1910675"/>
                  <a:pt x="2794157" y="2019327"/>
                </a:cubicBezTo>
                <a:cubicBezTo>
                  <a:pt x="2753413" y="2127979"/>
                  <a:pt x="2651552" y="2207770"/>
                  <a:pt x="2559877" y="2304537"/>
                </a:cubicBezTo>
                <a:cubicBezTo>
                  <a:pt x="2468203" y="2401305"/>
                  <a:pt x="2413877" y="2520143"/>
                  <a:pt x="2244108" y="2599934"/>
                </a:cubicBezTo>
                <a:cubicBezTo>
                  <a:pt x="2074340" y="2679725"/>
                  <a:pt x="1780641" y="2761214"/>
                  <a:pt x="1541268" y="2783284"/>
                </a:cubicBezTo>
                <a:cubicBezTo>
                  <a:pt x="1301895" y="2805354"/>
                  <a:pt x="989521" y="2795168"/>
                  <a:pt x="807870" y="2732353"/>
                </a:cubicBezTo>
                <a:cubicBezTo>
                  <a:pt x="626218" y="2669539"/>
                  <a:pt x="548124" y="2513352"/>
                  <a:pt x="451357" y="2406398"/>
                </a:cubicBezTo>
                <a:cubicBezTo>
                  <a:pt x="354589" y="2299444"/>
                  <a:pt x="300263" y="2219654"/>
                  <a:pt x="227262" y="2090630"/>
                </a:cubicBezTo>
                <a:cubicBezTo>
                  <a:pt x="154262" y="1961606"/>
                  <a:pt x="45611" y="1798628"/>
                  <a:pt x="13355" y="1632256"/>
                </a:cubicBezTo>
                <a:cubicBezTo>
                  <a:pt x="-18902" y="1465883"/>
                  <a:pt x="15053" y="1253672"/>
                  <a:pt x="33727" y="1092393"/>
                </a:cubicBezTo>
                <a:cubicBezTo>
                  <a:pt x="52401" y="931113"/>
                  <a:pt x="71076" y="773229"/>
                  <a:pt x="125401" y="664577"/>
                </a:cubicBezTo>
                <a:cubicBezTo>
                  <a:pt x="179727" y="555925"/>
                  <a:pt x="301960" y="499901"/>
                  <a:pt x="359682" y="440483"/>
                </a:cubicBezTo>
                <a:cubicBezTo>
                  <a:pt x="417403" y="381064"/>
                  <a:pt x="397031" y="353901"/>
                  <a:pt x="502287" y="287691"/>
                </a:cubicBezTo>
                <a:cubicBezTo>
                  <a:pt x="607543" y="221482"/>
                  <a:pt x="806172" y="90761"/>
                  <a:pt x="991219" y="43225"/>
                </a:cubicBezTo>
                <a:cubicBezTo>
                  <a:pt x="1130005" y="7574"/>
                  <a:pt x="1317492" y="-384"/>
                  <a:pt x="1472034"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6488227" y="494779"/>
            <a:ext cx="3638570" cy="2779140"/>
          </a:xfrm>
          <a:custGeom>
            <a:avLst/>
            <a:gdLst>
              <a:gd name="connsiteX0" fmla="*/ 2862396 w 3638570"/>
              <a:gd name="connsiteY0" fmla="*/ 1 h 2779140"/>
              <a:gd name="connsiteX1" fmla="*/ 2927396 w 3638570"/>
              <a:gd name="connsiteY1" fmla="*/ 4127 h 2779140"/>
              <a:gd name="connsiteX2" fmla="*/ 3175456 w 3638570"/>
              <a:gd name="connsiteY2" fmla="*/ 102022 h 2779140"/>
              <a:gd name="connsiteX3" fmla="*/ 3352617 w 3638570"/>
              <a:gd name="connsiteY3" fmla="*/ 494946 h 2779140"/>
              <a:gd name="connsiteX4" fmla="*/ 3377611 w 3638570"/>
              <a:gd name="connsiteY4" fmla="*/ 818479 h 2779140"/>
              <a:gd name="connsiteX5" fmla="*/ 3587677 w 3638570"/>
              <a:gd name="connsiteY5" fmla="*/ 1386283 h 2779140"/>
              <a:gd name="connsiteX6" fmla="*/ 3615057 w 3638570"/>
              <a:gd name="connsiteY6" fmla="*/ 1787034 h 2779140"/>
              <a:gd name="connsiteX7" fmla="*/ 3293322 w 3638570"/>
              <a:gd name="connsiteY7" fmla="*/ 1975288 h 2779140"/>
              <a:gd name="connsiteX8" fmla="*/ 2768309 w 3638570"/>
              <a:gd name="connsiteY8" fmla="*/ 2139362 h 2779140"/>
              <a:gd name="connsiteX9" fmla="*/ 2240132 w 3638570"/>
              <a:gd name="connsiteY9" fmla="*/ 2362896 h 2779140"/>
              <a:gd name="connsiteX10" fmla="*/ 1688567 w 3638570"/>
              <a:gd name="connsiteY10" fmla="*/ 2476795 h 2779140"/>
              <a:gd name="connsiteX11" fmla="*/ 963854 w 3638570"/>
              <a:gd name="connsiteY11" fmla="*/ 2732513 h 2779140"/>
              <a:gd name="connsiteX12" fmla="*/ 624669 w 3638570"/>
              <a:gd name="connsiteY12" fmla="*/ 2760549 h 2779140"/>
              <a:gd name="connsiteX13" fmla="*/ 464959 w 3638570"/>
              <a:gd name="connsiteY13" fmla="*/ 2527844 h 2779140"/>
              <a:gd name="connsiteX14" fmla="*/ 322675 w 3638570"/>
              <a:gd name="connsiteY14" fmla="*/ 2211729 h 2779140"/>
              <a:gd name="connsiteX15" fmla="*/ 241799 w 3638570"/>
              <a:gd name="connsiteY15" fmla="*/ 1778969 h 2779140"/>
              <a:gd name="connsiteX16" fmla="*/ 86836 w 3638570"/>
              <a:gd name="connsiteY16" fmla="*/ 1457072 h 2779140"/>
              <a:gd name="connsiteX17" fmla="*/ 7542 w 3638570"/>
              <a:gd name="connsiteY17" fmla="*/ 994581 h 2779140"/>
              <a:gd name="connsiteX18" fmla="*/ 271424 w 3638570"/>
              <a:gd name="connsiteY18" fmla="*/ 795170 h 2779140"/>
              <a:gd name="connsiteX19" fmla="*/ 838834 w 3638570"/>
              <a:gd name="connsiteY19" fmla="*/ 627593 h 2779140"/>
              <a:gd name="connsiteX20" fmla="*/ 1290538 w 3638570"/>
              <a:gd name="connsiteY20" fmla="*/ 437702 h 2779140"/>
              <a:gd name="connsiteX21" fmla="*/ 1716102 w 3638570"/>
              <a:gd name="connsiteY21" fmla="*/ 372926 h 2779140"/>
              <a:gd name="connsiteX22" fmla="*/ 2210204 w 3638570"/>
              <a:gd name="connsiteY22" fmla="*/ 179531 h 2779140"/>
              <a:gd name="connsiteX23" fmla="*/ 2643289 w 3638570"/>
              <a:gd name="connsiteY23" fmla="*/ 34441 h 2779140"/>
              <a:gd name="connsiteX24" fmla="*/ 2862396 w 3638570"/>
              <a:gd name="connsiteY24" fmla="*/ 1 h 277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38570" h="2779140">
                <a:moveTo>
                  <a:pt x="2862396" y="1"/>
                </a:moveTo>
                <a:cubicBezTo>
                  <a:pt x="2883850" y="-30"/>
                  <a:pt x="2905222" y="1311"/>
                  <a:pt x="2927396" y="4127"/>
                </a:cubicBezTo>
                <a:cubicBezTo>
                  <a:pt x="3016090" y="15390"/>
                  <a:pt x="3104586" y="20219"/>
                  <a:pt x="3175456" y="102022"/>
                </a:cubicBezTo>
                <a:cubicBezTo>
                  <a:pt x="3246327" y="183825"/>
                  <a:pt x="3318924" y="375537"/>
                  <a:pt x="3352617" y="494946"/>
                </a:cubicBezTo>
                <a:cubicBezTo>
                  <a:pt x="3386309" y="614355"/>
                  <a:pt x="3338435" y="669923"/>
                  <a:pt x="3377611" y="818479"/>
                </a:cubicBezTo>
                <a:cubicBezTo>
                  <a:pt x="3416788" y="967035"/>
                  <a:pt x="3548103" y="1224857"/>
                  <a:pt x="3587677" y="1386283"/>
                </a:cubicBezTo>
                <a:cubicBezTo>
                  <a:pt x="3627251" y="1547708"/>
                  <a:pt x="3664116" y="1688866"/>
                  <a:pt x="3615057" y="1787034"/>
                </a:cubicBezTo>
                <a:cubicBezTo>
                  <a:pt x="3565998" y="1885201"/>
                  <a:pt x="3434446" y="1916567"/>
                  <a:pt x="3293322" y="1975288"/>
                </a:cubicBezTo>
                <a:cubicBezTo>
                  <a:pt x="3152198" y="2034009"/>
                  <a:pt x="2943841" y="2074760"/>
                  <a:pt x="2768309" y="2139362"/>
                </a:cubicBezTo>
                <a:cubicBezTo>
                  <a:pt x="2592778" y="2203963"/>
                  <a:pt x="2420090" y="2306657"/>
                  <a:pt x="2240132" y="2362896"/>
                </a:cubicBezTo>
                <a:cubicBezTo>
                  <a:pt x="2060175" y="2419135"/>
                  <a:pt x="1901279" y="2415192"/>
                  <a:pt x="1688567" y="2476795"/>
                </a:cubicBezTo>
                <a:cubicBezTo>
                  <a:pt x="1475854" y="2538397"/>
                  <a:pt x="1141171" y="2685220"/>
                  <a:pt x="963854" y="2732513"/>
                </a:cubicBezTo>
                <a:cubicBezTo>
                  <a:pt x="786538" y="2779806"/>
                  <a:pt x="707819" y="2794661"/>
                  <a:pt x="624669" y="2760549"/>
                </a:cubicBezTo>
                <a:cubicBezTo>
                  <a:pt x="541519" y="2726438"/>
                  <a:pt x="515291" y="2619314"/>
                  <a:pt x="464959" y="2527844"/>
                </a:cubicBezTo>
                <a:cubicBezTo>
                  <a:pt x="414626" y="2436373"/>
                  <a:pt x="359869" y="2336541"/>
                  <a:pt x="322675" y="2211729"/>
                </a:cubicBezTo>
                <a:cubicBezTo>
                  <a:pt x="285482" y="2086916"/>
                  <a:pt x="281107" y="1904746"/>
                  <a:pt x="241799" y="1778969"/>
                </a:cubicBezTo>
                <a:cubicBezTo>
                  <a:pt x="202493" y="1653193"/>
                  <a:pt x="126142" y="1582848"/>
                  <a:pt x="86836" y="1457072"/>
                </a:cubicBezTo>
                <a:cubicBezTo>
                  <a:pt x="47529" y="1331295"/>
                  <a:pt x="-23223" y="1104898"/>
                  <a:pt x="7542" y="994581"/>
                </a:cubicBezTo>
                <a:cubicBezTo>
                  <a:pt x="38306" y="884265"/>
                  <a:pt x="132875" y="856335"/>
                  <a:pt x="271424" y="795170"/>
                </a:cubicBezTo>
                <a:cubicBezTo>
                  <a:pt x="409972" y="734006"/>
                  <a:pt x="668982" y="687171"/>
                  <a:pt x="838834" y="627593"/>
                </a:cubicBezTo>
                <a:cubicBezTo>
                  <a:pt x="1008686" y="568014"/>
                  <a:pt x="1144327" y="480147"/>
                  <a:pt x="1290538" y="437702"/>
                </a:cubicBezTo>
                <a:cubicBezTo>
                  <a:pt x="1436750" y="395257"/>
                  <a:pt x="1562825" y="415954"/>
                  <a:pt x="1716102" y="372926"/>
                </a:cubicBezTo>
                <a:cubicBezTo>
                  <a:pt x="1869380" y="329898"/>
                  <a:pt x="2055673" y="235945"/>
                  <a:pt x="2210204" y="179531"/>
                </a:cubicBezTo>
                <a:cubicBezTo>
                  <a:pt x="2364735" y="123117"/>
                  <a:pt x="2523758" y="63675"/>
                  <a:pt x="2643289" y="34441"/>
                </a:cubicBezTo>
                <a:cubicBezTo>
                  <a:pt x="2732938" y="12516"/>
                  <a:pt x="2798033" y="91"/>
                  <a:pt x="2862396" y="1"/>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31272136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10" name="图片占位符 9"/>
          <p:cNvSpPr>
            <a:spLocks noGrp="1"/>
          </p:cNvSpPr>
          <p:nvPr>
            <p:ph type="pic" sz="quarter" idx="13"/>
          </p:nvPr>
        </p:nvSpPr>
        <p:spPr>
          <a:xfrm>
            <a:off x="1931257" y="539750"/>
            <a:ext cx="2436685" cy="2413001"/>
          </a:xfrm>
          <a:custGeom>
            <a:avLst/>
            <a:gdLst>
              <a:gd name="connsiteX0" fmla="*/ 1271347 w 2436685"/>
              <a:gd name="connsiteY0" fmla="*/ 13 h 2413001"/>
              <a:gd name="connsiteX1" fmla="*/ 1392724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7 h 2413001"/>
              <a:gd name="connsiteX8" fmla="*/ 2210881 w 2436685"/>
              <a:gd name="connsiteY8" fmla="*/ 1990353 h 2413001"/>
              <a:gd name="connsiteX9" fmla="*/ 1938162 w 2436685"/>
              <a:gd name="connsiteY9" fmla="*/ 2245478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9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8"/>
                  <a:pt x="1709429" y="63725"/>
                </a:cubicBezTo>
                <a:cubicBezTo>
                  <a:pt x="1816465" y="107712"/>
                  <a:pt x="1948425" y="188355"/>
                  <a:pt x="2034933" y="266065"/>
                </a:cubicBezTo>
                <a:cubicBezTo>
                  <a:pt x="2121440" y="343775"/>
                  <a:pt x="2163962" y="421486"/>
                  <a:pt x="2228475" y="529987"/>
                </a:cubicBezTo>
                <a:cubicBezTo>
                  <a:pt x="2292989" y="638488"/>
                  <a:pt x="2389760" y="767516"/>
                  <a:pt x="2422018" y="917072"/>
                </a:cubicBezTo>
                <a:cubicBezTo>
                  <a:pt x="2454275" y="1066628"/>
                  <a:pt x="2423484" y="1289494"/>
                  <a:pt x="2422018" y="1427320"/>
                </a:cubicBezTo>
                <a:cubicBezTo>
                  <a:pt x="2420552" y="1565146"/>
                  <a:pt x="2448410" y="1650187"/>
                  <a:pt x="2413220" y="1744027"/>
                </a:cubicBezTo>
                <a:cubicBezTo>
                  <a:pt x="2378031" y="1837865"/>
                  <a:pt x="2290057" y="1906778"/>
                  <a:pt x="2210881" y="1990353"/>
                </a:cubicBezTo>
                <a:cubicBezTo>
                  <a:pt x="2131704" y="2073928"/>
                  <a:pt x="2084785" y="2176565"/>
                  <a:pt x="1938162" y="2245478"/>
                </a:cubicBezTo>
                <a:cubicBezTo>
                  <a:pt x="1791538" y="2314390"/>
                  <a:pt x="1537881" y="2384769"/>
                  <a:pt x="1331142" y="2403830"/>
                </a:cubicBezTo>
                <a:cubicBezTo>
                  <a:pt x="1124403" y="2422892"/>
                  <a:pt x="854617" y="2414094"/>
                  <a:pt x="697730" y="2359843"/>
                </a:cubicBezTo>
                <a:cubicBezTo>
                  <a:pt x="540844"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3"/>
                  <a:pt x="433809" y="248470"/>
                </a:cubicBezTo>
                <a:cubicBezTo>
                  <a:pt x="524715" y="191287"/>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3" name="图片占位符 12"/>
          <p:cNvSpPr>
            <a:spLocks noGrp="1"/>
          </p:cNvSpPr>
          <p:nvPr>
            <p:ph type="pic" sz="quarter" idx="10"/>
          </p:nvPr>
        </p:nvSpPr>
        <p:spPr>
          <a:xfrm>
            <a:off x="7798658" y="3625850"/>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7 w 2436685"/>
              <a:gd name="connsiteY5" fmla="*/ 917072 h 2413001"/>
              <a:gd name="connsiteX6" fmla="*/ 2422017 w 2436685"/>
              <a:gd name="connsiteY6" fmla="*/ 1427320 h 2413001"/>
              <a:gd name="connsiteX7" fmla="*/ 2413220 w 2436685"/>
              <a:gd name="connsiteY7" fmla="*/ 1744026 h 2413001"/>
              <a:gd name="connsiteX8" fmla="*/ 2210880 w 2436685"/>
              <a:gd name="connsiteY8" fmla="*/ 1990353 h 2413001"/>
              <a:gd name="connsiteX9" fmla="*/ 1938161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1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7" y="917072"/>
                </a:cubicBezTo>
                <a:cubicBezTo>
                  <a:pt x="2454275" y="1066628"/>
                  <a:pt x="2423484" y="1289494"/>
                  <a:pt x="2422017" y="1427320"/>
                </a:cubicBezTo>
                <a:cubicBezTo>
                  <a:pt x="2420551" y="1565146"/>
                  <a:pt x="2448410" y="1650187"/>
                  <a:pt x="2413220" y="1744026"/>
                </a:cubicBezTo>
                <a:cubicBezTo>
                  <a:pt x="2378031" y="1837865"/>
                  <a:pt x="2290057" y="1906778"/>
                  <a:pt x="2210880" y="1990353"/>
                </a:cubicBezTo>
                <a:cubicBezTo>
                  <a:pt x="2131704" y="2073928"/>
                  <a:pt x="2084785" y="2176565"/>
                  <a:pt x="1938161" y="2245477"/>
                </a:cubicBezTo>
                <a:cubicBezTo>
                  <a:pt x="1791538" y="2314390"/>
                  <a:pt x="1537880" y="2384769"/>
                  <a:pt x="1331142" y="2403830"/>
                </a:cubicBezTo>
                <a:cubicBezTo>
                  <a:pt x="1124403" y="2422892"/>
                  <a:pt x="854616" y="2414094"/>
                  <a:pt x="697730" y="2359843"/>
                </a:cubicBezTo>
                <a:cubicBezTo>
                  <a:pt x="540843"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3"/>
                  <a:pt x="342902" y="305654"/>
                  <a:pt x="433808" y="248471"/>
                </a:cubicBezTo>
                <a:cubicBezTo>
                  <a:pt x="524714" y="191288"/>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1"/>
          </p:nvPr>
        </p:nvSpPr>
        <p:spPr>
          <a:xfrm>
            <a:off x="1931257" y="3625850"/>
            <a:ext cx="2436686" cy="2413001"/>
          </a:xfrm>
          <a:custGeom>
            <a:avLst/>
            <a:gdLst>
              <a:gd name="connsiteX0" fmla="*/ 1271347 w 2436686"/>
              <a:gd name="connsiteY0" fmla="*/ 13 h 2413001"/>
              <a:gd name="connsiteX1" fmla="*/ 1392724 w 2436686"/>
              <a:gd name="connsiteY1" fmla="*/ 2144 h 2413001"/>
              <a:gd name="connsiteX2" fmla="*/ 1709430 w 2436686"/>
              <a:gd name="connsiteY2" fmla="*/ 63725 h 2413001"/>
              <a:gd name="connsiteX3" fmla="*/ 2034933 w 2436686"/>
              <a:gd name="connsiteY3" fmla="*/ 266065 h 2413001"/>
              <a:gd name="connsiteX4" fmla="*/ 2228475 w 2436686"/>
              <a:gd name="connsiteY4" fmla="*/ 529987 h 2413001"/>
              <a:gd name="connsiteX5" fmla="*/ 2422018 w 2436686"/>
              <a:gd name="connsiteY5" fmla="*/ 917072 h 2413001"/>
              <a:gd name="connsiteX6" fmla="*/ 2422018 w 2436686"/>
              <a:gd name="connsiteY6" fmla="*/ 1427320 h 2413001"/>
              <a:gd name="connsiteX7" fmla="*/ 2413220 w 2436686"/>
              <a:gd name="connsiteY7" fmla="*/ 1744026 h 2413001"/>
              <a:gd name="connsiteX8" fmla="*/ 2210881 w 2436686"/>
              <a:gd name="connsiteY8" fmla="*/ 1990353 h 2413001"/>
              <a:gd name="connsiteX9" fmla="*/ 1938162 w 2436686"/>
              <a:gd name="connsiteY9" fmla="*/ 2245477 h 2413001"/>
              <a:gd name="connsiteX10" fmla="*/ 1331142 w 2436686"/>
              <a:gd name="connsiteY10" fmla="*/ 2403830 h 2413001"/>
              <a:gd name="connsiteX11" fmla="*/ 697730 w 2436686"/>
              <a:gd name="connsiteY11" fmla="*/ 2359843 h 2413001"/>
              <a:gd name="connsiteX12" fmla="*/ 389822 w 2436686"/>
              <a:gd name="connsiteY12" fmla="*/ 2078327 h 2413001"/>
              <a:gd name="connsiteX13" fmla="*/ 196279 w 2436686"/>
              <a:gd name="connsiteY13" fmla="*/ 1805608 h 2413001"/>
              <a:gd name="connsiteX14" fmla="*/ 11534 w 2436686"/>
              <a:gd name="connsiteY14" fmla="*/ 1409726 h 2413001"/>
              <a:gd name="connsiteX15" fmla="*/ 29129 w 2436686"/>
              <a:gd name="connsiteY15" fmla="*/ 943464 h 2413001"/>
              <a:gd name="connsiteX16" fmla="*/ 108305 w 2436686"/>
              <a:gd name="connsiteY16" fmla="*/ 573974 h 2413001"/>
              <a:gd name="connsiteX17" fmla="*/ 310645 w 2436686"/>
              <a:gd name="connsiteY17" fmla="*/ 380431 h 2413001"/>
              <a:gd name="connsiteX18" fmla="*/ 433809 w 2436686"/>
              <a:gd name="connsiteY18" fmla="*/ 248471 h 2413001"/>
              <a:gd name="connsiteX19" fmla="*/ 856083 w 2436686"/>
              <a:gd name="connsiteY19" fmla="*/ 37333 h 2413001"/>
              <a:gd name="connsiteX20" fmla="*/ 1271347 w 2436686"/>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6" h="2413001">
                <a:moveTo>
                  <a:pt x="1271347" y="13"/>
                </a:moveTo>
                <a:cubicBezTo>
                  <a:pt x="1315838" y="128"/>
                  <a:pt x="1357168" y="1044"/>
                  <a:pt x="1392724" y="2144"/>
                </a:cubicBezTo>
                <a:cubicBezTo>
                  <a:pt x="1534948" y="6542"/>
                  <a:pt x="1602394" y="19738"/>
                  <a:pt x="1709430" y="63725"/>
                </a:cubicBezTo>
                <a:cubicBezTo>
                  <a:pt x="1816465" y="107712"/>
                  <a:pt x="1948425" y="188355"/>
                  <a:pt x="2034933" y="266065"/>
                </a:cubicBezTo>
                <a:cubicBezTo>
                  <a:pt x="2121440" y="343775"/>
                  <a:pt x="2163962" y="421486"/>
                  <a:pt x="2228475" y="529987"/>
                </a:cubicBezTo>
                <a:cubicBezTo>
                  <a:pt x="2292989" y="638488"/>
                  <a:pt x="2389760" y="767516"/>
                  <a:pt x="2422018" y="917072"/>
                </a:cubicBezTo>
                <a:cubicBezTo>
                  <a:pt x="2454275" y="1066628"/>
                  <a:pt x="2423485" y="1289494"/>
                  <a:pt x="2422018" y="1427320"/>
                </a:cubicBezTo>
                <a:cubicBezTo>
                  <a:pt x="2420551" y="1565146"/>
                  <a:pt x="2448410" y="1650187"/>
                  <a:pt x="2413220" y="1744026"/>
                </a:cubicBezTo>
                <a:cubicBezTo>
                  <a:pt x="2378031" y="1837865"/>
                  <a:pt x="2290057" y="1906778"/>
                  <a:pt x="2210881" y="1990353"/>
                </a:cubicBezTo>
                <a:cubicBezTo>
                  <a:pt x="2131704" y="2073928"/>
                  <a:pt x="2084785" y="2176565"/>
                  <a:pt x="1938162" y="2245477"/>
                </a:cubicBezTo>
                <a:cubicBezTo>
                  <a:pt x="1791538" y="2314390"/>
                  <a:pt x="1537881" y="2384769"/>
                  <a:pt x="1331142" y="2403830"/>
                </a:cubicBezTo>
                <a:cubicBezTo>
                  <a:pt x="1124403" y="2422892"/>
                  <a:pt x="854617" y="2414094"/>
                  <a:pt x="697730" y="2359843"/>
                </a:cubicBezTo>
                <a:cubicBezTo>
                  <a:pt x="540844" y="2305593"/>
                  <a:pt x="473397" y="2170700"/>
                  <a:pt x="389822" y="2078327"/>
                </a:cubicBezTo>
                <a:cubicBezTo>
                  <a:pt x="306246" y="1985955"/>
                  <a:pt x="259327" y="1917042"/>
                  <a:pt x="196279" y="1805608"/>
                </a:cubicBezTo>
                <a:cubicBezTo>
                  <a:pt x="133231" y="1694174"/>
                  <a:pt x="39393"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3"/>
                  <a:pt x="342902" y="305654"/>
                  <a:pt x="433809" y="248471"/>
                </a:cubicBezTo>
                <a:cubicBezTo>
                  <a:pt x="524715" y="191288"/>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2"/>
          </p:nvPr>
        </p:nvSpPr>
        <p:spPr>
          <a:xfrm>
            <a:off x="7798657" y="539750"/>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7 h 2413001"/>
              <a:gd name="connsiteX8" fmla="*/ 2210880 w 2436685"/>
              <a:gd name="connsiteY8" fmla="*/ 1990353 h 2413001"/>
              <a:gd name="connsiteX9" fmla="*/ 1938161 w 2436685"/>
              <a:gd name="connsiteY9" fmla="*/ 2245478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8" y="917072"/>
                </a:cubicBezTo>
                <a:cubicBezTo>
                  <a:pt x="2454275" y="1066628"/>
                  <a:pt x="2423484" y="1289494"/>
                  <a:pt x="2422018" y="1427320"/>
                </a:cubicBezTo>
                <a:cubicBezTo>
                  <a:pt x="2420551" y="1565146"/>
                  <a:pt x="2448410" y="1650187"/>
                  <a:pt x="2413220" y="1744027"/>
                </a:cubicBezTo>
                <a:cubicBezTo>
                  <a:pt x="2378031" y="1837865"/>
                  <a:pt x="2290057" y="1906778"/>
                  <a:pt x="2210880" y="1990353"/>
                </a:cubicBezTo>
                <a:cubicBezTo>
                  <a:pt x="2131704" y="2073928"/>
                  <a:pt x="2084785" y="2176565"/>
                  <a:pt x="1938161" y="2245478"/>
                </a:cubicBezTo>
                <a:cubicBezTo>
                  <a:pt x="1791538" y="2314390"/>
                  <a:pt x="1537880" y="2384769"/>
                  <a:pt x="1331142" y="2403830"/>
                </a:cubicBezTo>
                <a:cubicBezTo>
                  <a:pt x="1124403" y="2422892"/>
                  <a:pt x="854616" y="2414094"/>
                  <a:pt x="697730" y="2359843"/>
                </a:cubicBezTo>
                <a:cubicBezTo>
                  <a:pt x="540843"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3"/>
                  <a:pt x="433808" y="248470"/>
                </a:cubicBezTo>
                <a:cubicBezTo>
                  <a:pt x="524714" y="191287"/>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24896451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98925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标题和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54833" y="3789362"/>
            <a:ext cx="3404751" cy="2120962"/>
          </a:xfrm>
          <a:custGeom>
            <a:avLst/>
            <a:gdLst>
              <a:gd name="connsiteX0" fmla="*/ 1453064 w 3404751"/>
              <a:gd name="connsiteY0" fmla="*/ 159 h 2120962"/>
              <a:gd name="connsiteX1" fmla="*/ 1878577 w 3404751"/>
              <a:gd name="connsiteY1" fmla="*/ 65272 h 2120962"/>
              <a:gd name="connsiteX2" fmla="*/ 2407873 w 3404751"/>
              <a:gd name="connsiteY2" fmla="*/ 28065 h 2120962"/>
              <a:gd name="connsiteX3" fmla="*/ 2864520 w 3404751"/>
              <a:gd name="connsiteY3" fmla="*/ 18763 h 2120962"/>
              <a:gd name="connsiteX4" fmla="*/ 3144736 w 3404751"/>
              <a:gd name="connsiteY4" fmla="*/ 74573 h 2120962"/>
              <a:gd name="connsiteX5" fmla="*/ 3352303 w 3404751"/>
              <a:gd name="connsiteY5" fmla="*/ 242005 h 2120962"/>
              <a:gd name="connsiteX6" fmla="*/ 3404195 w 3404751"/>
              <a:gd name="connsiteY6" fmla="*/ 669887 h 2120962"/>
              <a:gd name="connsiteX7" fmla="*/ 3331546 w 3404751"/>
              <a:gd name="connsiteY7" fmla="*/ 986147 h 2120962"/>
              <a:gd name="connsiteX8" fmla="*/ 3362681 w 3404751"/>
              <a:gd name="connsiteY8" fmla="*/ 1590761 h 2120962"/>
              <a:gd name="connsiteX9" fmla="*/ 3269276 w 3404751"/>
              <a:gd name="connsiteY9" fmla="*/ 1981436 h 2120962"/>
              <a:gd name="connsiteX10" fmla="*/ 2906034 w 3404751"/>
              <a:gd name="connsiteY10" fmla="*/ 2065152 h 2120962"/>
              <a:gd name="connsiteX11" fmla="*/ 2355981 w 3404751"/>
              <a:gd name="connsiteY11" fmla="*/ 2065152 h 2120962"/>
              <a:gd name="connsiteX12" fmla="*/ 1785171 w 3404751"/>
              <a:gd name="connsiteY12" fmla="*/ 2120962 h 2120962"/>
              <a:gd name="connsiteX13" fmla="*/ 1224740 w 3404751"/>
              <a:gd name="connsiteY13" fmla="*/ 2065152 h 2120962"/>
              <a:gd name="connsiteX14" fmla="*/ 456742 w 3404751"/>
              <a:gd name="connsiteY14" fmla="*/ 2093057 h 2120962"/>
              <a:gd name="connsiteX15" fmla="*/ 124635 w 3404751"/>
              <a:gd name="connsiteY15" fmla="*/ 2018643 h 2120962"/>
              <a:gd name="connsiteX16" fmla="*/ 41608 w 3404751"/>
              <a:gd name="connsiteY16" fmla="*/ 1748892 h 2120962"/>
              <a:gd name="connsiteX17" fmla="*/ 94 w 3404751"/>
              <a:gd name="connsiteY17" fmla="*/ 1404726 h 2120962"/>
              <a:gd name="connsiteX18" fmla="*/ 51986 w 3404751"/>
              <a:gd name="connsiteY18" fmla="*/ 967543 h 2120962"/>
              <a:gd name="connsiteX19" fmla="*/ 94 w 3404751"/>
              <a:gd name="connsiteY19" fmla="*/ 614076 h 2120962"/>
              <a:gd name="connsiteX20" fmla="*/ 62364 w 3404751"/>
              <a:gd name="connsiteY20" fmla="*/ 148988 h 2120962"/>
              <a:gd name="connsiteX21" fmla="*/ 373715 w 3404751"/>
              <a:gd name="connsiteY21" fmla="*/ 37366 h 2120962"/>
              <a:gd name="connsiteX22" fmla="*/ 965281 w 3404751"/>
              <a:gd name="connsiteY22" fmla="*/ 46668 h 2120962"/>
              <a:gd name="connsiteX23" fmla="*/ 1453064 w 3404751"/>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3"/>
                </a:cubicBezTo>
                <a:cubicBezTo>
                  <a:pt x="3226033" y="111781"/>
                  <a:pt x="3309059" y="142786"/>
                  <a:pt x="3352303" y="242005"/>
                </a:cubicBezTo>
                <a:cubicBezTo>
                  <a:pt x="3395546" y="341224"/>
                  <a:pt x="3407654" y="545863"/>
                  <a:pt x="3404195" y="669887"/>
                </a:cubicBezTo>
                <a:cubicBezTo>
                  <a:pt x="3400735" y="793910"/>
                  <a:pt x="3338465" y="832668"/>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8" y="2079104"/>
                  <a:pt x="2542791" y="2055850"/>
                  <a:pt x="2355981" y="2065152"/>
                </a:cubicBezTo>
                <a:cubicBezTo>
                  <a:pt x="2169171" y="2074453"/>
                  <a:pt x="1973712" y="2120962"/>
                  <a:pt x="1785171" y="2120962"/>
                </a:cubicBezTo>
                <a:cubicBezTo>
                  <a:pt x="1596631" y="2120962"/>
                  <a:pt x="1446145" y="2069802"/>
                  <a:pt x="1224740" y="2065152"/>
                </a:cubicBezTo>
                <a:cubicBezTo>
                  <a:pt x="1003336" y="2060501"/>
                  <a:pt x="640093" y="2100808"/>
                  <a:pt x="456742" y="2093057"/>
                </a:cubicBezTo>
                <a:cubicBezTo>
                  <a:pt x="273391" y="2085306"/>
                  <a:pt x="193824" y="2076004"/>
                  <a:pt x="124635" y="2018643"/>
                </a:cubicBezTo>
                <a:cubicBezTo>
                  <a:pt x="55445" y="1961282"/>
                  <a:pt x="62364"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4"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1"/>
          </p:nvPr>
        </p:nvSpPr>
        <p:spPr>
          <a:xfrm>
            <a:off x="5288874" y="1668401"/>
            <a:ext cx="3404750" cy="2120962"/>
          </a:xfrm>
          <a:custGeom>
            <a:avLst/>
            <a:gdLst>
              <a:gd name="connsiteX0" fmla="*/ 1453064 w 3404750"/>
              <a:gd name="connsiteY0" fmla="*/ 159 h 2120962"/>
              <a:gd name="connsiteX1" fmla="*/ 1878577 w 3404750"/>
              <a:gd name="connsiteY1" fmla="*/ 65272 h 2120962"/>
              <a:gd name="connsiteX2" fmla="*/ 2407873 w 3404750"/>
              <a:gd name="connsiteY2" fmla="*/ 28065 h 2120962"/>
              <a:gd name="connsiteX3" fmla="*/ 2864520 w 3404750"/>
              <a:gd name="connsiteY3" fmla="*/ 18763 h 2120962"/>
              <a:gd name="connsiteX4" fmla="*/ 3144736 w 3404750"/>
              <a:gd name="connsiteY4" fmla="*/ 74574 h 2120962"/>
              <a:gd name="connsiteX5" fmla="*/ 3352303 w 3404750"/>
              <a:gd name="connsiteY5" fmla="*/ 242005 h 2120962"/>
              <a:gd name="connsiteX6" fmla="*/ 3404194 w 3404750"/>
              <a:gd name="connsiteY6" fmla="*/ 669887 h 2120962"/>
              <a:gd name="connsiteX7" fmla="*/ 3331546 w 3404750"/>
              <a:gd name="connsiteY7" fmla="*/ 986147 h 2120962"/>
              <a:gd name="connsiteX8" fmla="*/ 3362681 w 3404750"/>
              <a:gd name="connsiteY8" fmla="*/ 1590761 h 2120962"/>
              <a:gd name="connsiteX9" fmla="*/ 3269276 w 3404750"/>
              <a:gd name="connsiteY9" fmla="*/ 1981436 h 2120962"/>
              <a:gd name="connsiteX10" fmla="*/ 2906034 w 3404750"/>
              <a:gd name="connsiteY10" fmla="*/ 2065152 h 2120962"/>
              <a:gd name="connsiteX11" fmla="*/ 2355981 w 3404750"/>
              <a:gd name="connsiteY11" fmla="*/ 2065152 h 2120962"/>
              <a:gd name="connsiteX12" fmla="*/ 1785171 w 3404750"/>
              <a:gd name="connsiteY12" fmla="*/ 2120962 h 2120962"/>
              <a:gd name="connsiteX13" fmla="*/ 1224740 w 3404750"/>
              <a:gd name="connsiteY13" fmla="*/ 2065152 h 2120962"/>
              <a:gd name="connsiteX14" fmla="*/ 456742 w 3404750"/>
              <a:gd name="connsiteY14" fmla="*/ 2093057 h 2120962"/>
              <a:gd name="connsiteX15" fmla="*/ 124635 w 3404750"/>
              <a:gd name="connsiteY15" fmla="*/ 2018643 h 2120962"/>
              <a:gd name="connsiteX16" fmla="*/ 41608 w 3404750"/>
              <a:gd name="connsiteY16" fmla="*/ 1748892 h 2120962"/>
              <a:gd name="connsiteX17" fmla="*/ 94 w 3404750"/>
              <a:gd name="connsiteY17" fmla="*/ 1404726 h 2120962"/>
              <a:gd name="connsiteX18" fmla="*/ 51986 w 3404750"/>
              <a:gd name="connsiteY18" fmla="*/ 967543 h 2120962"/>
              <a:gd name="connsiteX19" fmla="*/ 94 w 3404750"/>
              <a:gd name="connsiteY19" fmla="*/ 614076 h 2120962"/>
              <a:gd name="connsiteX20" fmla="*/ 62365 w 3404750"/>
              <a:gd name="connsiteY20" fmla="*/ 148988 h 2120962"/>
              <a:gd name="connsiteX21" fmla="*/ 373715 w 3404750"/>
              <a:gd name="connsiteY21" fmla="*/ 37366 h 2120962"/>
              <a:gd name="connsiteX22" fmla="*/ 965281 w 3404750"/>
              <a:gd name="connsiteY22" fmla="*/ 46668 h 2120962"/>
              <a:gd name="connsiteX23" fmla="*/ 1453064 w 3404750"/>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0"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4"/>
                </a:cubicBezTo>
                <a:cubicBezTo>
                  <a:pt x="3226032" y="111781"/>
                  <a:pt x="3309059" y="142786"/>
                  <a:pt x="3352303" y="242005"/>
                </a:cubicBezTo>
                <a:cubicBezTo>
                  <a:pt x="3395546" y="341224"/>
                  <a:pt x="3407654" y="545863"/>
                  <a:pt x="3404194" y="669887"/>
                </a:cubicBezTo>
                <a:cubicBezTo>
                  <a:pt x="3400735" y="793910"/>
                  <a:pt x="3338465" y="832667"/>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8" y="2079104"/>
                  <a:pt x="2542791" y="2055850"/>
                  <a:pt x="2355981" y="2065152"/>
                </a:cubicBezTo>
                <a:cubicBezTo>
                  <a:pt x="2169170" y="2074453"/>
                  <a:pt x="1973712" y="2120962"/>
                  <a:pt x="1785171" y="2120962"/>
                </a:cubicBezTo>
                <a:cubicBezTo>
                  <a:pt x="1596631" y="2120962"/>
                  <a:pt x="1446145" y="2069802"/>
                  <a:pt x="1224740" y="2065152"/>
                </a:cubicBezTo>
                <a:cubicBezTo>
                  <a:pt x="1003336" y="2060501"/>
                  <a:pt x="640094" y="2100808"/>
                  <a:pt x="456742" y="2093057"/>
                </a:cubicBezTo>
                <a:cubicBezTo>
                  <a:pt x="273391" y="2085306"/>
                  <a:pt x="193824" y="2076004"/>
                  <a:pt x="124635" y="2018643"/>
                </a:cubicBezTo>
                <a:cubicBezTo>
                  <a:pt x="55445" y="1961282"/>
                  <a:pt x="62365"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5"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497316565"/>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54163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99783995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20604269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5" name="矩形 4"/>
          <p:cNvSpPr/>
          <p:nvPr userDrawn="1"/>
        </p:nvSpPr>
        <p:spPr>
          <a:xfrm>
            <a:off x="8512494" y="6545425"/>
            <a:ext cx="966254"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70038987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67077752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770988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6204986" y="2838450"/>
            <a:ext cx="3257464" cy="3225801"/>
          </a:xfrm>
          <a:custGeom>
            <a:avLst/>
            <a:gdLst>
              <a:gd name="connsiteX0" fmla="*/ 1699591 w 3257464"/>
              <a:gd name="connsiteY0" fmla="*/ 17 h 3225801"/>
              <a:gd name="connsiteX1" fmla="*/ 1861852 w 3257464"/>
              <a:gd name="connsiteY1" fmla="*/ 2865 h 3225801"/>
              <a:gd name="connsiteX2" fmla="*/ 2285238 w 3257464"/>
              <a:gd name="connsiteY2" fmla="*/ 85191 h 3225801"/>
              <a:gd name="connsiteX3" fmla="*/ 2720384 w 3257464"/>
              <a:gd name="connsiteY3" fmla="*/ 355687 h 3225801"/>
              <a:gd name="connsiteX4" fmla="*/ 2979120 w 3257464"/>
              <a:gd name="connsiteY4" fmla="*/ 708508 h 3225801"/>
              <a:gd name="connsiteX5" fmla="*/ 3237856 w 3257464"/>
              <a:gd name="connsiteY5" fmla="*/ 1225980 h 3225801"/>
              <a:gd name="connsiteX6" fmla="*/ 3237856 w 3257464"/>
              <a:gd name="connsiteY6" fmla="*/ 1908102 h 3225801"/>
              <a:gd name="connsiteX7" fmla="*/ 3226095 w 3257464"/>
              <a:gd name="connsiteY7" fmla="*/ 2331487 h 3225801"/>
              <a:gd name="connsiteX8" fmla="*/ 2955599 w 3257464"/>
              <a:gd name="connsiteY8" fmla="*/ 2660788 h 3225801"/>
              <a:gd name="connsiteX9" fmla="*/ 2591016 w 3257464"/>
              <a:gd name="connsiteY9" fmla="*/ 3001848 h 3225801"/>
              <a:gd name="connsiteX10" fmla="*/ 1779527 w 3257464"/>
              <a:gd name="connsiteY10" fmla="*/ 3213541 h 3225801"/>
              <a:gd name="connsiteX11" fmla="*/ 932756 w 3257464"/>
              <a:gd name="connsiteY11" fmla="*/ 3154738 h 3225801"/>
              <a:gd name="connsiteX12" fmla="*/ 521131 w 3257464"/>
              <a:gd name="connsiteY12" fmla="*/ 2778395 h 3225801"/>
              <a:gd name="connsiteX13" fmla="*/ 262395 w 3257464"/>
              <a:gd name="connsiteY13" fmla="*/ 2413812 h 3225801"/>
              <a:gd name="connsiteX14" fmla="*/ 15420 w 3257464"/>
              <a:gd name="connsiteY14" fmla="*/ 1884580 h 3225801"/>
              <a:gd name="connsiteX15" fmla="*/ 38941 w 3257464"/>
              <a:gd name="connsiteY15" fmla="*/ 1261262 h 3225801"/>
              <a:gd name="connsiteX16" fmla="*/ 144788 w 3257464"/>
              <a:gd name="connsiteY16" fmla="*/ 767312 h 3225801"/>
              <a:gd name="connsiteX17" fmla="*/ 415284 w 3257464"/>
              <a:gd name="connsiteY17" fmla="*/ 508576 h 3225801"/>
              <a:gd name="connsiteX18" fmla="*/ 579934 w 3257464"/>
              <a:gd name="connsiteY18" fmla="*/ 332165 h 3225801"/>
              <a:gd name="connsiteX19" fmla="*/ 1144449 w 3257464"/>
              <a:gd name="connsiteY19" fmla="*/ 49908 h 3225801"/>
              <a:gd name="connsiteX20" fmla="*/ 1699591 w 3257464"/>
              <a:gd name="connsiteY20" fmla="*/ 17 h 322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7464" h="3225801">
                <a:moveTo>
                  <a:pt x="1699591" y="17"/>
                </a:moveTo>
                <a:cubicBezTo>
                  <a:pt x="1759068" y="170"/>
                  <a:pt x="1814319" y="1395"/>
                  <a:pt x="1861852" y="2865"/>
                </a:cubicBezTo>
                <a:cubicBezTo>
                  <a:pt x="2051984" y="8746"/>
                  <a:pt x="2142149" y="26387"/>
                  <a:pt x="2285238" y="85191"/>
                </a:cubicBezTo>
                <a:cubicBezTo>
                  <a:pt x="2428327" y="143994"/>
                  <a:pt x="2604738" y="251801"/>
                  <a:pt x="2720384" y="355687"/>
                </a:cubicBezTo>
                <a:cubicBezTo>
                  <a:pt x="2836031" y="459573"/>
                  <a:pt x="2892875" y="563460"/>
                  <a:pt x="2979120" y="708508"/>
                </a:cubicBezTo>
                <a:cubicBezTo>
                  <a:pt x="3065365" y="853557"/>
                  <a:pt x="3194733" y="1026048"/>
                  <a:pt x="3237856" y="1225980"/>
                </a:cubicBezTo>
                <a:cubicBezTo>
                  <a:pt x="3280979" y="1425912"/>
                  <a:pt x="3239816" y="1723850"/>
                  <a:pt x="3237856" y="1908102"/>
                </a:cubicBezTo>
                <a:cubicBezTo>
                  <a:pt x="3235896" y="2092353"/>
                  <a:pt x="3273138" y="2206039"/>
                  <a:pt x="3226095" y="2331487"/>
                </a:cubicBezTo>
                <a:cubicBezTo>
                  <a:pt x="3179052" y="2456935"/>
                  <a:pt x="3061445" y="2549061"/>
                  <a:pt x="2955599" y="2660788"/>
                </a:cubicBezTo>
                <a:cubicBezTo>
                  <a:pt x="2849752" y="2772514"/>
                  <a:pt x="2787029" y="2909723"/>
                  <a:pt x="2591016" y="3001848"/>
                </a:cubicBezTo>
                <a:cubicBezTo>
                  <a:pt x="2395004" y="3093974"/>
                  <a:pt x="2055904" y="3188059"/>
                  <a:pt x="1779527" y="3213541"/>
                </a:cubicBezTo>
                <a:cubicBezTo>
                  <a:pt x="1503150" y="3239023"/>
                  <a:pt x="1142488" y="3227262"/>
                  <a:pt x="932756" y="3154738"/>
                </a:cubicBezTo>
                <a:cubicBezTo>
                  <a:pt x="723023" y="3082213"/>
                  <a:pt x="632857" y="2901882"/>
                  <a:pt x="521131" y="2778395"/>
                </a:cubicBezTo>
                <a:cubicBezTo>
                  <a:pt x="409404" y="2654907"/>
                  <a:pt x="346680" y="2562782"/>
                  <a:pt x="262395" y="2413812"/>
                </a:cubicBezTo>
                <a:cubicBezTo>
                  <a:pt x="178109" y="2264843"/>
                  <a:pt x="52662" y="2076672"/>
                  <a:pt x="15420" y="1884580"/>
                </a:cubicBezTo>
                <a:cubicBezTo>
                  <a:pt x="-21823" y="1692489"/>
                  <a:pt x="17380" y="1447473"/>
                  <a:pt x="38941" y="1261262"/>
                </a:cubicBezTo>
                <a:cubicBezTo>
                  <a:pt x="60502" y="1075051"/>
                  <a:pt x="82064" y="892760"/>
                  <a:pt x="144788" y="767312"/>
                </a:cubicBezTo>
                <a:cubicBezTo>
                  <a:pt x="207511" y="641864"/>
                  <a:pt x="348640" y="577180"/>
                  <a:pt x="415284" y="508576"/>
                </a:cubicBezTo>
                <a:cubicBezTo>
                  <a:pt x="481929" y="439972"/>
                  <a:pt x="458407" y="408610"/>
                  <a:pt x="579934" y="332165"/>
                </a:cubicBezTo>
                <a:cubicBezTo>
                  <a:pt x="701461" y="255721"/>
                  <a:pt x="930795" y="104792"/>
                  <a:pt x="1144449" y="49908"/>
                </a:cubicBezTo>
                <a:cubicBezTo>
                  <a:pt x="1304689" y="8746"/>
                  <a:pt x="1521159" y="-442"/>
                  <a:pt x="1699591" y="17"/>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
        <p:nvSpPr>
          <p:cNvPr id="10" name="图片占位符 9"/>
          <p:cNvSpPr>
            <a:spLocks noGrp="1"/>
          </p:cNvSpPr>
          <p:nvPr>
            <p:ph type="pic" sz="quarter" idx="11"/>
          </p:nvPr>
        </p:nvSpPr>
        <p:spPr>
          <a:xfrm>
            <a:off x="6204988" y="816210"/>
            <a:ext cx="1426505" cy="1412640"/>
          </a:xfrm>
          <a:custGeom>
            <a:avLst/>
            <a:gdLst>
              <a:gd name="connsiteX0" fmla="*/ 744283 w 1426505"/>
              <a:gd name="connsiteY0" fmla="*/ 8 h 1412640"/>
              <a:gd name="connsiteX1" fmla="*/ 815340 w 1426505"/>
              <a:gd name="connsiteY1" fmla="*/ 1255 h 1412640"/>
              <a:gd name="connsiteX2" fmla="*/ 1000749 w 1426505"/>
              <a:gd name="connsiteY2" fmla="*/ 37307 h 1412640"/>
              <a:gd name="connsiteX3" fmla="*/ 1191308 w 1426505"/>
              <a:gd name="connsiteY3" fmla="*/ 155763 h 1412640"/>
              <a:gd name="connsiteX4" fmla="*/ 1304613 w 1426505"/>
              <a:gd name="connsiteY4" fmla="*/ 310270 h 1412640"/>
              <a:gd name="connsiteX5" fmla="*/ 1417918 w 1426505"/>
              <a:gd name="connsiteY5" fmla="*/ 536881 h 1412640"/>
              <a:gd name="connsiteX6" fmla="*/ 1417918 w 1426505"/>
              <a:gd name="connsiteY6" fmla="*/ 835595 h 1412640"/>
              <a:gd name="connsiteX7" fmla="*/ 1412768 w 1426505"/>
              <a:gd name="connsiteY7" fmla="*/ 1021003 h 1412640"/>
              <a:gd name="connsiteX8" fmla="*/ 1294313 w 1426505"/>
              <a:gd name="connsiteY8" fmla="*/ 1165210 h 1412640"/>
              <a:gd name="connsiteX9" fmla="*/ 1134655 w 1426505"/>
              <a:gd name="connsiteY9" fmla="*/ 1314567 h 1412640"/>
              <a:gd name="connsiteX10" fmla="*/ 779289 w 1426505"/>
              <a:gd name="connsiteY10" fmla="*/ 1407271 h 1412640"/>
              <a:gd name="connsiteX11" fmla="*/ 408471 w 1426505"/>
              <a:gd name="connsiteY11" fmla="*/ 1381520 h 1412640"/>
              <a:gd name="connsiteX12" fmla="*/ 228213 w 1426505"/>
              <a:gd name="connsiteY12" fmla="*/ 1216712 h 1412640"/>
              <a:gd name="connsiteX13" fmla="*/ 114907 w 1426505"/>
              <a:gd name="connsiteY13" fmla="*/ 1057055 h 1412640"/>
              <a:gd name="connsiteX14" fmla="*/ 6752 w 1426505"/>
              <a:gd name="connsiteY14" fmla="*/ 825294 h 1412640"/>
              <a:gd name="connsiteX15" fmla="*/ 17053 w 1426505"/>
              <a:gd name="connsiteY15" fmla="*/ 552331 h 1412640"/>
              <a:gd name="connsiteX16" fmla="*/ 63405 w 1426505"/>
              <a:gd name="connsiteY16" fmla="*/ 336021 h 1412640"/>
              <a:gd name="connsiteX17" fmla="*/ 181861 w 1426505"/>
              <a:gd name="connsiteY17" fmla="*/ 222716 h 1412640"/>
              <a:gd name="connsiteX18" fmla="*/ 253964 w 1426505"/>
              <a:gd name="connsiteY18" fmla="*/ 145462 h 1412640"/>
              <a:gd name="connsiteX19" fmla="*/ 501176 w 1426505"/>
              <a:gd name="connsiteY19" fmla="*/ 21856 h 1412640"/>
              <a:gd name="connsiteX20" fmla="*/ 744283 w 1426505"/>
              <a:gd name="connsiteY20" fmla="*/ 8 h 141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26505" h="1412640">
                <a:moveTo>
                  <a:pt x="744283" y="8"/>
                </a:moveTo>
                <a:cubicBezTo>
                  <a:pt x="770329" y="75"/>
                  <a:pt x="794525" y="612"/>
                  <a:pt x="815340" y="1255"/>
                </a:cubicBezTo>
                <a:cubicBezTo>
                  <a:pt x="898603" y="3831"/>
                  <a:pt x="938088" y="11556"/>
                  <a:pt x="1000749" y="37307"/>
                </a:cubicBezTo>
                <a:cubicBezTo>
                  <a:pt x="1063410" y="63058"/>
                  <a:pt x="1140664" y="110269"/>
                  <a:pt x="1191308" y="155763"/>
                </a:cubicBezTo>
                <a:cubicBezTo>
                  <a:pt x="1241952" y="201256"/>
                  <a:pt x="1266845" y="246750"/>
                  <a:pt x="1304613" y="310270"/>
                </a:cubicBezTo>
                <a:cubicBezTo>
                  <a:pt x="1342381" y="373789"/>
                  <a:pt x="1399034" y="449326"/>
                  <a:pt x="1417918" y="536881"/>
                </a:cubicBezTo>
                <a:cubicBezTo>
                  <a:pt x="1436803" y="624435"/>
                  <a:pt x="1418777" y="754907"/>
                  <a:pt x="1417918" y="835595"/>
                </a:cubicBezTo>
                <a:cubicBezTo>
                  <a:pt x="1417060" y="916282"/>
                  <a:pt x="1433369" y="966067"/>
                  <a:pt x="1412768" y="1021003"/>
                </a:cubicBezTo>
                <a:cubicBezTo>
                  <a:pt x="1392167" y="1075939"/>
                  <a:pt x="1340665" y="1116283"/>
                  <a:pt x="1294313" y="1165210"/>
                </a:cubicBezTo>
                <a:cubicBezTo>
                  <a:pt x="1247961" y="1214137"/>
                  <a:pt x="1220493" y="1274223"/>
                  <a:pt x="1134655" y="1314567"/>
                </a:cubicBezTo>
                <a:cubicBezTo>
                  <a:pt x="1048818" y="1354910"/>
                  <a:pt x="900319" y="1396112"/>
                  <a:pt x="779289" y="1407271"/>
                </a:cubicBezTo>
                <a:cubicBezTo>
                  <a:pt x="658258" y="1418430"/>
                  <a:pt x="500317" y="1413280"/>
                  <a:pt x="408471" y="1381520"/>
                </a:cubicBezTo>
                <a:cubicBezTo>
                  <a:pt x="316625" y="1349760"/>
                  <a:pt x="277140" y="1270790"/>
                  <a:pt x="228213" y="1216712"/>
                </a:cubicBezTo>
                <a:cubicBezTo>
                  <a:pt x="179285" y="1162635"/>
                  <a:pt x="151818" y="1122291"/>
                  <a:pt x="114907" y="1057055"/>
                </a:cubicBezTo>
                <a:cubicBezTo>
                  <a:pt x="77997" y="991818"/>
                  <a:pt x="23062" y="909415"/>
                  <a:pt x="6752" y="825294"/>
                </a:cubicBezTo>
                <a:cubicBezTo>
                  <a:pt x="-9557" y="741174"/>
                  <a:pt x="7611" y="633877"/>
                  <a:pt x="17053" y="552331"/>
                </a:cubicBezTo>
                <a:cubicBezTo>
                  <a:pt x="26495" y="470786"/>
                  <a:pt x="35937" y="390957"/>
                  <a:pt x="63405" y="336021"/>
                </a:cubicBezTo>
                <a:cubicBezTo>
                  <a:pt x="90873" y="281085"/>
                  <a:pt x="152676" y="252759"/>
                  <a:pt x="181861" y="222716"/>
                </a:cubicBezTo>
                <a:cubicBezTo>
                  <a:pt x="211045" y="192673"/>
                  <a:pt x="200745" y="178939"/>
                  <a:pt x="253964" y="145462"/>
                </a:cubicBezTo>
                <a:cubicBezTo>
                  <a:pt x="307183" y="111986"/>
                  <a:pt x="407613" y="45891"/>
                  <a:pt x="501176" y="21856"/>
                </a:cubicBezTo>
                <a:cubicBezTo>
                  <a:pt x="571348" y="3830"/>
                  <a:pt x="666144" y="-193"/>
                  <a:pt x="744283" y="8"/>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
        <p:nvSpPr>
          <p:cNvPr id="9" name="图片占位符 8"/>
          <p:cNvSpPr>
            <a:spLocks noGrp="1"/>
          </p:cNvSpPr>
          <p:nvPr>
            <p:ph type="pic" sz="quarter" idx="12"/>
          </p:nvPr>
        </p:nvSpPr>
        <p:spPr>
          <a:xfrm>
            <a:off x="3200388" y="1989868"/>
            <a:ext cx="2342232" cy="2319465"/>
          </a:xfrm>
          <a:custGeom>
            <a:avLst/>
            <a:gdLst>
              <a:gd name="connsiteX0" fmla="*/ 1222066 w 2342232"/>
              <a:gd name="connsiteY0" fmla="*/ 12 h 2319465"/>
              <a:gd name="connsiteX1" fmla="*/ 1338738 w 2342232"/>
              <a:gd name="connsiteY1" fmla="*/ 2060 h 2319465"/>
              <a:gd name="connsiteX2" fmla="*/ 1643167 w 2342232"/>
              <a:gd name="connsiteY2" fmla="*/ 61254 h 2319465"/>
              <a:gd name="connsiteX3" fmla="*/ 1956053 w 2342232"/>
              <a:gd name="connsiteY3" fmla="*/ 255751 h 2319465"/>
              <a:gd name="connsiteX4" fmla="*/ 2142093 w 2342232"/>
              <a:gd name="connsiteY4" fmla="*/ 509442 h 2319465"/>
              <a:gd name="connsiteX5" fmla="*/ 2328133 w 2342232"/>
              <a:gd name="connsiteY5" fmla="*/ 881523 h 2319465"/>
              <a:gd name="connsiteX6" fmla="*/ 2328133 w 2342232"/>
              <a:gd name="connsiteY6" fmla="*/ 1371992 h 2319465"/>
              <a:gd name="connsiteX7" fmla="*/ 2319678 w 2342232"/>
              <a:gd name="connsiteY7" fmla="*/ 1676422 h 2319465"/>
              <a:gd name="connsiteX8" fmla="*/ 2125181 w 2342232"/>
              <a:gd name="connsiteY8" fmla="*/ 1913200 h 2319465"/>
              <a:gd name="connsiteX9" fmla="*/ 1863033 w 2342232"/>
              <a:gd name="connsiteY9" fmla="*/ 2158435 h 2319465"/>
              <a:gd name="connsiteX10" fmla="*/ 1279543 w 2342232"/>
              <a:gd name="connsiteY10" fmla="*/ 2310650 h 2319465"/>
              <a:gd name="connsiteX11" fmla="*/ 670684 w 2342232"/>
              <a:gd name="connsiteY11" fmla="*/ 2268368 h 2319465"/>
              <a:gd name="connsiteX12" fmla="*/ 374711 w 2342232"/>
              <a:gd name="connsiteY12" fmla="*/ 1997764 h 2319465"/>
              <a:gd name="connsiteX13" fmla="*/ 188671 w 2342232"/>
              <a:gd name="connsiteY13" fmla="*/ 1735616 h 2319465"/>
              <a:gd name="connsiteX14" fmla="*/ 11087 w 2342232"/>
              <a:gd name="connsiteY14" fmla="*/ 1355080 h 2319465"/>
              <a:gd name="connsiteX15" fmla="*/ 28000 w 2342232"/>
              <a:gd name="connsiteY15" fmla="*/ 906892 h 2319465"/>
              <a:gd name="connsiteX16" fmla="*/ 104107 w 2342232"/>
              <a:gd name="connsiteY16" fmla="*/ 551724 h 2319465"/>
              <a:gd name="connsiteX17" fmla="*/ 298604 w 2342232"/>
              <a:gd name="connsiteY17" fmla="*/ 365684 h 2319465"/>
              <a:gd name="connsiteX18" fmla="*/ 416993 w 2342232"/>
              <a:gd name="connsiteY18" fmla="*/ 238838 h 2319465"/>
              <a:gd name="connsiteX19" fmla="*/ 822899 w 2342232"/>
              <a:gd name="connsiteY19" fmla="*/ 35885 h 2319465"/>
              <a:gd name="connsiteX20" fmla="*/ 1222066 w 2342232"/>
              <a:gd name="connsiteY20" fmla="*/ 12 h 231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42232" h="2319465">
                <a:moveTo>
                  <a:pt x="1222066" y="12"/>
                </a:moveTo>
                <a:cubicBezTo>
                  <a:pt x="1264833" y="122"/>
                  <a:pt x="1304560" y="1003"/>
                  <a:pt x="1338738" y="2060"/>
                </a:cubicBezTo>
                <a:cubicBezTo>
                  <a:pt x="1475449" y="6288"/>
                  <a:pt x="1540281" y="18972"/>
                  <a:pt x="1643167" y="61254"/>
                </a:cubicBezTo>
                <a:cubicBezTo>
                  <a:pt x="1746053" y="103536"/>
                  <a:pt x="1872899" y="181053"/>
                  <a:pt x="1956053" y="255751"/>
                </a:cubicBezTo>
                <a:cubicBezTo>
                  <a:pt x="2039207" y="330449"/>
                  <a:pt x="2080080" y="405147"/>
                  <a:pt x="2142093" y="509442"/>
                </a:cubicBezTo>
                <a:cubicBezTo>
                  <a:pt x="2204106" y="613737"/>
                  <a:pt x="2297126" y="737764"/>
                  <a:pt x="2328133" y="881523"/>
                </a:cubicBezTo>
                <a:cubicBezTo>
                  <a:pt x="2359140" y="1025281"/>
                  <a:pt x="2329543" y="1239509"/>
                  <a:pt x="2328133" y="1371992"/>
                </a:cubicBezTo>
                <a:cubicBezTo>
                  <a:pt x="2326724" y="1504476"/>
                  <a:pt x="2353502" y="1586220"/>
                  <a:pt x="2319678" y="1676422"/>
                </a:cubicBezTo>
                <a:cubicBezTo>
                  <a:pt x="2285851" y="1766623"/>
                  <a:pt x="2201288" y="1832865"/>
                  <a:pt x="2125181" y="1913200"/>
                </a:cubicBezTo>
                <a:cubicBezTo>
                  <a:pt x="2049073" y="1993536"/>
                  <a:pt x="2003973" y="2092194"/>
                  <a:pt x="1863033" y="2158435"/>
                </a:cubicBezTo>
                <a:cubicBezTo>
                  <a:pt x="1722093" y="2224676"/>
                  <a:pt x="1478268" y="2292327"/>
                  <a:pt x="1279543" y="2310650"/>
                </a:cubicBezTo>
                <a:cubicBezTo>
                  <a:pt x="1080818" y="2328972"/>
                  <a:pt x="821489" y="2320516"/>
                  <a:pt x="670684" y="2268368"/>
                </a:cubicBezTo>
                <a:cubicBezTo>
                  <a:pt x="519879" y="2216220"/>
                  <a:pt x="455047" y="2086556"/>
                  <a:pt x="374711" y="1997764"/>
                </a:cubicBezTo>
                <a:cubicBezTo>
                  <a:pt x="294375" y="1908972"/>
                  <a:pt x="249275" y="1842731"/>
                  <a:pt x="188671" y="1735616"/>
                </a:cubicBezTo>
                <a:cubicBezTo>
                  <a:pt x="128067" y="1628502"/>
                  <a:pt x="37866" y="1493200"/>
                  <a:pt x="11087" y="1355080"/>
                </a:cubicBezTo>
                <a:cubicBezTo>
                  <a:pt x="-15692" y="1216959"/>
                  <a:pt x="12496" y="1040784"/>
                  <a:pt x="28000" y="906892"/>
                </a:cubicBezTo>
                <a:cubicBezTo>
                  <a:pt x="43503" y="773000"/>
                  <a:pt x="59006" y="641926"/>
                  <a:pt x="104107" y="551724"/>
                </a:cubicBezTo>
                <a:cubicBezTo>
                  <a:pt x="149207" y="461522"/>
                  <a:pt x="250684" y="415012"/>
                  <a:pt x="298604" y="365684"/>
                </a:cubicBezTo>
                <a:cubicBezTo>
                  <a:pt x="346523" y="316355"/>
                  <a:pt x="329611" y="293805"/>
                  <a:pt x="416993" y="238838"/>
                </a:cubicBezTo>
                <a:cubicBezTo>
                  <a:pt x="504375" y="183872"/>
                  <a:pt x="669274" y="75348"/>
                  <a:pt x="822899" y="35885"/>
                </a:cubicBezTo>
                <a:cubicBezTo>
                  <a:pt x="938117" y="6288"/>
                  <a:pt x="1093767" y="-319"/>
                  <a:pt x="1222066" y="12"/>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Tree>
    <p:extLst>
      <p:ext uri="{BB962C8B-B14F-4D97-AF65-F5344CB8AC3E}">
        <p14:creationId xmlns:p14="http://schemas.microsoft.com/office/powerpoint/2010/main" val="4564132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8588098" y="1980399"/>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4 h 2120962"/>
              <a:gd name="connsiteX5" fmla="*/ 2305492 w 2341562"/>
              <a:gd name="connsiteY5" fmla="*/ 242005 h 2120962"/>
              <a:gd name="connsiteX6" fmla="*/ 2341180 w 2341562"/>
              <a:gd name="connsiteY6" fmla="*/ 669887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5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0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2" y="142786"/>
                  <a:pt x="2305492" y="242005"/>
                </a:cubicBezTo>
                <a:cubicBezTo>
                  <a:pt x="2335232" y="341225"/>
                  <a:pt x="2343559" y="545863"/>
                  <a:pt x="2341180" y="669887"/>
                </a:cubicBezTo>
                <a:cubicBezTo>
                  <a:pt x="2338801" y="793910"/>
                  <a:pt x="2295976" y="832667"/>
                  <a:pt x="2291218" y="986147"/>
                </a:cubicBezTo>
                <a:cubicBezTo>
                  <a:pt x="2286459" y="1139626"/>
                  <a:pt x="2319768" y="1424880"/>
                  <a:pt x="2312630" y="1590761"/>
                </a:cubicBezTo>
                <a:cubicBezTo>
                  <a:pt x="2305492" y="1756643"/>
                  <a:pt x="2300734" y="1902371"/>
                  <a:pt x="2248392" y="1981436"/>
                </a:cubicBezTo>
                <a:cubicBezTo>
                  <a:pt x="2196050" y="2060501"/>
                  <a:pt x="2103262" y="2051199"/>
                  <a:pt x="1998578" y="2065152"/>
                </a:cubicBezTo>
                <a:cubicBezTo>
                  <a:pt x="1893894" y="2079104"/>
                  <a:pt x="1748764" y="2055850"/>
                  <a:pt x="1620288" y="2065152"/>
                </a:cubicBezTo>
                <a:cubicBezTo>
                  <a:pt x="1491812" y="2074453"/>
                  <a:pt x="1357389" y="2120962"/>
                  <a:pt x="1227723" y="2120962"/>
                </a:cubicBezTo>
                <a:cubicBezTo>
                  <a:pt x="1098057" y="2120962"/>
                  <a:pt x="994563" y="2069802"/>
                  <a:pt x="842296" y="2065152"/>
                </a:cubicBezTo>
                <a:cubicBezTo>
                  <a:pt x="690028" y="2060501"/>
                  <a:pt x="440214" y="2100808"/>
                  <a:pt x="314117" y="2093057"/>
                </a:cubicBezTo>
                <a:cubicBezTo>
                  <a:pt x="188020" y="2085306"/>
                  <a:pt x="133299" y="2076004"/>
                  <a:pt x="85716" y="2018643"/>
                </a:cubicBezTo>
                <a:cubicBezTo>
                  <a:pt x="38132" y="1961282"/>
                  <a:pt x="42890" y="1851211"/>
                  <a:pt x="28615" y="1748892"/>
                </a:cubicBezTo>
                <a:cubicBezTo>
                  <a:pt x="14340" y="1646572"/>
                  <a:pt x="-1125" y="1534951"/>
                  <a:pt x="65" y="1404726"/>
                </a:cubicBezTo>
                <a:cubicBezTo>
                  <a:pt x="1255" y="1274501"/>
                  <a:pt x="35753" y="1099318"/>
                  <a:pt x="35753" y="967543"/>
                </a:cubicBezTo>
                <a:cubicBezTo>
                  <a:pt x="35753" y="835768"/>
                  <a:pt x="65" y="745851"/>
                  <a:pt x="65" y="614076"/>
                </a:cubicBezTo>
                <a:cubicBezTo>
                  <a:pt x="65" y="482301"/>
                  <a:pt x="65" y="245106"/>
                  <a:pt x="42890" y="148988"/>
                </a:cubicBezTo>
                <a:cubicBezTo>
                  <a:pt x="85716" y="52870"/>
                  <a:pt x="153522" y="54419"/>
                  <a:pt x="257017" y="37366"/>
                </a:cubicBezTo>
                <a:cubicBezTo>
                  <a:pt x="360511" y="20313"/>
                  <a:pt x="540140" y="52870"/>
                  <a:pt x="663857" y="46668"/>
                </a:cubicBezTo>
                <a:cubicBezTo>
                  <a:pt x="787574" y="40467"/>
                  <a:pt x="894637"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4953516" y="1110836"/>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4 h 2120962"/>
              <a:gd name="connsiteX5" fmla="*/ 2305493 w 2341562"/>
              <a:gd name="connsiteY5" fmla="*/ 242005 h 2120962"/>
              <a:gd name="connsiteX6" fmla="*/ 2341180 w 2341562"/>
              <a:gd name="connsiteY6" fmla="*/ 669886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8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3" y="142786"/>
                  <a:pt x="2305493" y="242005"/>
                </a:cubicBezTo>
                <a:cubicBezTo>
                  <a:pt x="2335233" y="341224"/>
                  <a:pt x="2343559" y="545863"/>
                  <a:pt x="2341180" y="669886"/>
                </a:cubicBezTo>
                <a:cubicBezTo>
                  <a:pt x="2338801" y="793910"/>
                  <a:pt x="2295976" y="832667"/>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8"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461017" y="2245345"/>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4 h 2120962"/>
              <a:gd name="connsiteX5" fmla="*/ 2305493 w 2341563"/>
              <a:gd name="connsiteY5" fmla="*/ 242006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3" y="142786"/>
                  <a:pt x="2305493" y="242006"/>
                </a:cubicBezTo>
                <a:cubicBezTo>
                  <a:pt x="2335233" y="341225"/>
                  <a:pt x="2343560" y="545863"/>
                  <a:pt x="2341181" y="669887"/>
                </a:cubicBezTo>
                <a:cubicBezTo>
                  <a:pt x="2338802"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5" y="1534951"/>
                  <a:pt x="65" y="1404726"/>
                </a:cubicBezTo>
                <a:cubicBezTo>
                  <a:pt x="1255" y="1274501"/>
                  <a:pt x="35753" y="1099319"/>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dirty="0"/>
          </a:p>
        </p:txBody>
      </p:sp>
    </p:spTree>
    <p:extLst>
      <p:ext uri="{BB962C8B-B14F-4D97-AF65-F5344CB8AC3E}">
        <p14:creationId xmlns:p14="http://schemas.microsoft.com/office/powerpoint/2010/main" val="247678502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3830087" y="1040606"/>
            <a:ext cx="3887476" cy="3849689"/>
          </a:xfrm>
          <a:custGeom>
            <a:avLst/>
            <a:gdLst>
              <a:gd name="connsiteX0" fmla="*/ 2028301 w 3887476"/>
              <a:gd name="connsiteY0" fmla="*/ 20 h 3849689"/>
              <a:gd name="connsiteX1" fmla="*/ 2221944 w 3887476"/>
              <a:gd name="connsiteY1" fmla="*/ 3419 h 3849689"/>
              <a:gd name="connsiteX2" fmla="*/ 2727216 w 3887476"/>
              <a:gd name="connsiteY2" fmla="*/ 101667 h 3849689"/>
              <a:gd name="connsiteX3" fmla="*/ 3246521 w 3887476"/>
              <a:gd name="connsiteY3" fmla="*/ 424479 h 3849689"/>
              <a:gd name="connsiteX4" fmla="*/ 3555298 w 3887476"/>
              <a:gd name="connsiteY4" fmla="*/ 845538 h 3849689"/>
              <a:gd name="connsiteX5" fmla="*/ 3864075 w 3887476"/>
              <a:gd name="connsiteY5" fmla="*/ 1463091 h 3849689"/>
              <a:gd name="connsiteX6" fmla="*/ 3864075 w 3887476"/>
              <a:gd name="connsiteY6" fmla="*/ 2277139 h 3849689"/>
              <a:gd name="connsiteX7" fmla="*/ 3850040 w 3887476"/>
              <a:gd name="connsiteY7" fmla="*/ 2782410 h 3849689"/>
              <a:gd name="connsiteX8" fmla="*/ 3527227 w 3887476"/>
              <a:gd name="connsiteY8" fmla="*/ 3175399 h 3849689"/>
              <a:gd name="connsiteX9" fmla="*/ 3092133 w 3887476"/>
              <a:gd name="connsiteY9" fmla="*/ 3582423 h 3849689"/>
              <a:gd name="connsiteX10" fmla="*/ 2123697 w 3887476"/>
              <a:gd name="connsiteY10" fmla="*/ 3835058 h 3849689"/>
              <a:gd name="connsiteX11" fmla="*/ 1113155 w 3887476"/>
              <a:gd name="connsiteY11" fmla="*/ 3764882 h 3849689"/>
              <a:gd name="connsiteX12" fmla="*/ 621919 w 3887476"/>
              <a:gd name="connsiteY12" fmla="*/ 3315752 h 3849689"/>
              <a:gd name="connsiteX13" fmla="*/ 313142 w 3887476"/>
              <a:gd name="connsiteY13" fmla="*/ 2880657 h 3849689"/>
              <a:gd name="connsiteX14" fmla="*/ 18401 w 3887476"/>
              <a:gd name="connsiteY14" fmla="*/ 2249068 h 3849689"/>
              <a:gd name="connsiteX15" fmla="*/ 46472 w 3887476"/>
              <a:gd name="connsiteY15" fmla="*/ 1505197 h 3849689"/>
              <a:gd name="connsiteX16" fmla="*/ 172789 w 3887476"/>
              <a:gd name="connsiteY16" fmla="*/ 915714 h 3849689"/>
              <a:gd name="connsiteX17" fmla="*/ 495601 w 3887476"/>
              <a:gd name="connsiteY17" fmla="*/ 606938 h 3849689"/>
              <a:gd name="connsiteX18" fmla="*/ 692096 w 3887476"/>
              <a:gd name="connsiteY18" fmla="*/ 396408 h 3849689"/>
              <a:gd name="connsiteX19" fmla="*/ 1365790 w 3887476"/>
              <a:gd name="connsiteY19" fmla="*/ 59561 h 3849689"/>
              <a:gd name="connsiteX20" fmla="*/ 2028301 w 3887476"/>
              <a:gd name="connsiteY20" fmla="*/ 20 h 384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87476" h="3849689">
                <a:moveTo>
                  <a:pt x="2028301" y="20"/>
                </a:moveTo>
                <a:cubicBezTo>
                  <a:pt x="2099281" y="203"/>
                  <a:pt x="2165218" y="1665"/>
                  <a:pt x="2221944" y="3419"/>
                </a:cubicBezTo>
                <a:cubicBezTo>
                  <a:pt x="2448849" y="10437"/>
                  <a:pt x="2556452" y="31490"/>
                  <a:pt x="2727216" y="101667"/>
                </a:cubicBezTo>
                <a:cubicBezTo>
                  <a:pt x="2897978" y="171843"/>
                  <a:pt x="3108508" y="300500"/>
                  <a:pt x="3246521" y="424479"/>
                </a:cubicBezTo>
                <a:cubicBezTo>
                  <a:pt x="3384535" y="548457"/>
                  <a:pt x="3452373" y="672436"/>
                  <a:pt x="3555298" y="845538"/>
                </a:cubicBezTo>
                <a:cubicBezTo>
                  <a:pt x="3658223" y="1018639"/>
                  <a:pt x="3812612" y="1224491"/>
                  <a:pt x="3864075" y="1463091"/>
                </a:cubicBezTo>
                <a:cubicBezTo>
                  <a:pt x="3915538" y="1701692"/>
                  <a:pt x="3866414" y="2057252"/>
                  <a:pt x="3864075" y="2277139"/>
                </a:cubicBezTo>
                <a:cubicBezTo>
                  <a:pt x="3861735" y="2497026"/>
                  <a:pt x="3906181" y="2632700"/>
                  <a:pt x="3850040" y="2782410"/>
                </a:cubicBezTo>
                <a:cubicBezTo>
                  <a:pt x="3793898" y="2932120"/>
                  <a:pt x="3653545" y="3042063"/>
                  <a:pt x="3527227" y="3175399"/>
                </a:cubicBezTo>
                <a:cubicBezTo>
                  <a:pt x="3400910" y="3308734"/>
                  <a:pt x="3326055" y="3472480"/>
                  <a:pt x="3092133" y="3582423"/>
                </a:cubicBezTo>
                <a:cubicBezTo>
                  <a:pt x="2858212" y="3692365"/>
                  <a:pt x="2453526" y="3804648"/>
                  <a:pt x="2123697" y="3835058"/>
                </a:cubicBezTo>
                <a:cubicBezTo>
                  <a:pt x="1793867" y="3865468"/>
                  <a:pt x="1363451" y="3851433"/>
                  <a:pt x="1113155" y="3764882"/>
                </a:cubicBezTo>
                <a:cubicBezTo>
                  <a:pt x="862859" y="3678330"/>
                  <a:pt x="755254" y="3463123"/>
                  <a:pt x="621919" y="3315752"/>
                </a:cubicBezTo>
                <a:cubicBezTo>
                  <a:pt x="488584" y="3168381"/>
                  <a:pt x="413729" y="3058438"/>
                  <a:pt x="313142" y="2880657"/>
                </a:cubicBezTo>
                <a:cubicBezTo>
                  <a:pt x="212555" y="2702876"/>
                  <a:pt x="62846" y="2478311"/>
                  <a:pt x="18401" y="2249068"/>
                </a:cubicBezTo>
                <a:cubicBezTo>
                  <a:pt x="-26045" y="2019826"/>
                  <a:pt x="20741" y="1727423"/>
                  <a:pt x="46472" y="1505197"/>
                </a:cubicBezTo>
                <a:cubicBezTo>
                  <a:pt x="72203" y="1282972"/>
                  <a:pt x="97935" y="1065425"/>
                  <a:pt x="172789" y="915714"/>
                </a:cubicBezTo>
                <a:cubicBezTo>
                  <a:pt x="247644" y="766004"/>
                  <a:pt x="416068" y="688810"/>
                  <a:pt x="495601" y="606938"/>
                </a:cubicBezTo>
                <a:cubicBezTo>
                  <a:pt x="575135" y="525065"/>
                  <a:pt x="547064" y="487637"/>
                  <a:pt x="692096" y="396408"/>
                </a:cubicBezTo>
                <a:cubicBezTo>
                  <a:pt x="837127" y="305178"/>
                  <a:pt x="1110815" y="125059"/>
                  <a:pt x="1365790" y="59561"/>
                </a:cubicBezTo>
                <a:cubicBezTo>
                  <a:pt x="1557022" y="10437"/>
                  <a:pt x="1815359" y="-528"/>
                  <a:pt x="2028301" y="2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5138978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4651238" y="2652456"/>
            <a:ext cx="4772162" cy="3098835"/>
          </a:xfrm>
          <a:custGeom>
            <a:avLst/>
            <a:gdLst>
              <a:gd name="connsiteX0" fmla="*/ 2036641 w 4772162"/>
              <a:gd name="connsiteY0" fmla="*/ 232 h 3098835"/>
              <a:gd name="connsiteX1" fmla="*/ 2633047 w 4772162"/>
              <a:gd name="connsiteY1" fmla="*/ 95365 h 3098835"/>
              <a:gd name="connsiteX2" fmla="*/ 3374919 w 4772162"/>
              <a:gd name="connsiteY2" fmla="*/ 41003 h 3098835"/>
              <a:gd name="connsiteX3" fmla="*/ 4014964 w 4772162"/>
              <a:gd name="connsiteY3" fmla="*/ 27413 h 3098835"/>
              <a:gd name="connsiteX4" fmla="*/ 4407720 w 4772162"/>
              <a:gd name="connsiteY4" fmla="*/ 108955 h 3098835"/>
              <a:gd name="connsiteX5" fmla="*/ 4698650 w 4772162"/>
              <a:gd name="connsiteY5" fmla="*/ 353582 h 3098835"/>
              <a:gd name="connsiteX6" fmla="*/ 4771382 w 4772162"/>
              <a:gd name="connsiteY6" fmla="*/ 978739 h 3098835"/>
              <a:gd name="connsiteX7" fmla="*/ 4669556 w 4772162"/>
              <a:gd name="connsiteY7" fmla="*/ 1440811 h 3098835"/>
              <a:gd name="connsiteX8" fmla="*/ 4713196 w 4772162"/>
              <a:gd name="connsiteY8" fmla="*/ 2324184 h 3098835"/>
              <a:gd name="connsiteX9" fmla="*/ 4582278 w 4772162"/>
              <a:gd name="connsiteY9" fmla="*/ 2894980 h 3098835"/>
              <a:gd name="connsiteX10" fmla="*/ 4073150 w 4772162"/>
              <a:gd name="connsiteY10" fmla="*/ 3017293 h 3098835"/>
              <a:gd name="connsiteX11" fmla="*/ 3302186 w 4772162"/>
              <a:gd name="connsiteY11" fmla="*/ 3017293 h 3098835"/>
              <a:gd name="connsiteX12" fmla="*/ 2502129 w 4772162"/>
              <a:gd name="connsiteY12" fmla="*/ 3098835 h 3098835"/>
              <a:gd name="connsiteX13" fmla="*/ 1716618 w 4772162"/>
              <a:gd name="connsiteY13" fmla="*/ 3017293 h 3098835"/>
              <a:gd name="connsiteX14" fmla="*/ 640178 w 4772162"/>
              <a:gd name="connsiteY14" fmla="*/ 3058064 h 3098835"/>
              <a:gd name="connsiteX15" fmla="*/ 174690 w 4772162"/>
              <a:gd name="connsiteY15" fmla="*/ 2949341 h 3098835"/>
              <a:gd name="connsiteX16" fmla="*/ 58318 w 4772162"/>
              <a:gd name="connsiteY16" fmla="*/ 2555221 h 3098835"/>
              <a:gd name="connsiteX17" fmla="*/ 132 w 4772162"/>
              <a:gd name="connsiteY17" fmla="*/ 2052377 h 3098835"/>
              <a:gd name="connsiteX18" fmla="*/ 72864 w 4772162"/>
              <a:gd name="connsiteY18" fmla="*/ 1413630 h 3098835"/>
              <a:gd name="connsiteX19" fmla="*/ 132 w 4772162"/>
              <a:gd name="connsiteY19" fmla="*/ 897196 h 3098835"/>
              <a:gd name="connsiteX20" fmla="*/ 87411 w 4772162"/>
              <a:gd name="connsiteY20" fmla="*/ 217678 h 3098835"/>
              <a:gd name="connsiteX21" fmla="*/ 523806 w 4772162"/>
              <a:gd name="connsiteY21" fmla="*/ 54594 h 3098835"/>
              <a:gd name="connsiteX22" fmla="*/ 1352956 w 4772162"/>
              <a:gd name="connsiteY22" fmla="*/ 68184 h 3098835"/>
              <a:gd name="connsiteX23" fmla="*/ 2036641 w 4772162"/>
              <a:gd name="connsiteY23" fmla="*/ 232 h 309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772162" h="3098835">
                <a:moveTo>
                  <a:pt x="2036641" y="232"/>
                </a:moveTo>
                <a:cubicBezTo>
                  <a:pt x="2249990" y="4762"/>
                  <a:pt x="2410001" y="88570"/>
                  <a:pt x="2633047" y="95365"/>
                </a:cubicBezTo>
                <a:cubicBezTo>
                  <a:pt x="2856093" y="102160"/>
                  <a:pt x="3144599" y="52328"/>
                  <a:pt x="3374919" y="41003"/>
                </a:cubicBezTo>
                <a:cubicBezTo>
                  <a:pt x="3605238" y="29678"/>
                  <a:pt x="3842831" y="16088"/>
                  <a:pt x="4014964" y="27413"/>
                </a:cubicBezTo>
                <a:cubicBezTo>
                  <a:pt x="4187098" y="38738"/>
                  <a:pt x="4293772" y="54594"/>
                  <a:pt x="4407720" y="108955"/>
                </a:cubicBezTo>
                <a:cubicBezTo>
                  <a:pt x="4521667" y="163317"/>
                  <a:pt x="4638038" y="208617"/>
                  <a:pt x="4698650" y="353582"/>
                </a:cubicBezTo>
                <a:cubicBezTo>
                  <a:pt x="4759260" y="498546"/>
                  <a:pt x="4776230" y="797534"/>
                  <a:pt x="4771382" y="978739"/>
                </a:cubicBezTo>
                <a:cubicBezTo>
                  <a:pt x="4766534" y="1159943"/>
                  <a:pt x="4679254" y="1216570"/>
                  <a:pt x="4669556" y="1440811"/>
                </a:cubicBezTo>
                <a:cubicBezTo>
                  <a:pt x="4659858" y="1665052"/>
                  <a:pt x="4727742" y="2081823"/>
                  <a:pt x="4713196" y="2324184"/>
                </a:cubicBezTo>
                <a:cubicBezTo>
                  <a:pt x="4698650" y="2566546"/>
                  <a:pt x="4688952" y="2779462"/>
                  <a:pt x="4582278" y="2894980"/>
                </a:cubicBezTo>
                <a:cubicBezTo>
                  <a:pt x="4475604" y="3010498"/>
                  <a:pt x="4286498" y="2996907"/>
                  <a:pt x="4073150" y="3017293"/>
                </a:cubicBezTo>
                <a:cubicBezTo>
                  <a:pt x="3859802" y="3037678"/>
                  <a:pt x="3564023" y="3003703"/>
                  <a:pt x="3302186" y="3017293"/>
                </a:cubicBezTo>
                <a:cubicBezTo>
                  <a:pt x="3040349" y="3030883"/>
                  <a:pt x="2766391" y="3098835"/>
                  <a:pt x="2502129" y="3098835"/>
                </a:cubicBezTo>
                <a:cubicBezTo>
                  <a:pt x="2237867" y="3098835"/>
                  <a:pt x="2026944" y="3024088"/>
                  <a:pt x="1716618" y="3017293"/>
                </a:cubicBezTo>
                <a:cubicBezTo>
                  <a:pt x="1406293" y="3010498"/>
                  <a:pt x="897166" y="3069389"/>
                  <a:pt x="640178" y="3058064"/>
                </a:cubicBezTo>
                <a:cubicBezTo>
                  <a:pt x="383189" y="3046739"/>
                  <a:pt x="271667" y="3033149"/>
                  <a:pt x="174690" y="2949341"/>
                </a:cubicBezTo>
                <a:cubicBezTo>
                  <a:pt x="77713" y="2865534"/>
                  <a:pt x="87411" y="2704715"/>
                  <a:pt x="58318" y="2555221"/>
                </a:cubicBezTo>
                <a:cubicBezTo>
                  <a:pt x="29225" y="2405727"/>
                  <a:pt x="-2293" y="2242642"/>
                  <a:pt x="132" y="2052377"/>
                </a:cubicBezTo>
                <a:cubicBezTo>
                  <a:pt x="2557" y="1862112"/>
                  <a:pt x="72864" y="1606161"/>
                  <a:pt x="72864" y="1413630"/>
                </a:cubicBezTo>
                <a:cubicBezTo>
                  <a:pt x="72864" y="1221100"/>
                  <a:pt x="132" y="1089727"/>
                  <a:pt x="132" y="897196"/>
                </a:cubicBezTo>
                <a:cubicBezTo>
                  <a:pt x="132" y="704666"/>
                  <a:pt x="132" y="358111"/>
                  <a:pt x="87411" y="217678"/>
                </a:cubicBezTo>
                <a:cubicBezTo>
                  <a:pt x="174690" y="77245"/>
                  <a:pt x="312881" y="79509"/>
                  <a:pt x="523806" y="54594"/>
                </a:cubicBezTo>
                <a:cubicBezTo>
                  <a:pt x="734730" y="29678"/>
                  <a:pt x="1100817" y="77245"/>
                  <a:pt x="1352956" y="68184"/>
                </a:cubicBezTo>
                <a:cubicBezTo>
                  <a:pt x="1605095" y="59123"/>
                  <a:pt x="1823292" y="-4297"/>
                  <a:pt x="2036641" y="23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15790464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8557521" y="902999"/>
            <a:ext cx="1773442" cy="2731077"/>
          </a:xfrm>
          <a:custGeom>
            <a:avLst/>
            <a:gdLst>
              <a:gd name="connsiteX0" fmla="*/ 598881 w 1773442"/>
              <a:gd name="connsiteY0" fmla="*/ 76 h 2731077"/>
              <a:gd name="connsiteX1" fmla="*/ 964432 w 1773442"/>
              <a:gd name="connsiteY1" fmla="*/ 41700 h 2731077"/>
              <a:gd name="connsiteX2" fmla="*/ 1259983 w 1773442"/>
              <a:gd name="connsiteY2" fmla="*/ 76 h 2731077"/>
              <a:gd name="connsiteX3" fmla="*/ 1648867 w 1773442"/>
              <a:gd name="connsiteY3" fmla="*/ 50025 h 2731077"/>
              <a:gd name="connsiteX4" fmla="*/ 1742199 w 1773442"/>
              <a:gd name="connsiteY4" fmla="*/ 299771 h 2731077"/>
              <a:gd name="connsiteX5" fmla="*/ 1734421 w 1773442"/>
              <a:gd name="connsiteY5" fmla="*/ 774288 h 2731077"/>
              <a:gd name="connsiteX6" fmla="*/ 1773310 w 1773442"/>
              <a:gd name="connsiteY6" fmla="*/ 1165557 h 2731077"/>
              <a:gd name="connsiteX7" fmla="*/ 1718866 w 1773442"/>
              <a:gd name="connsiteY7" fmla="*/ 1506876 h 2731077"/>
              <a:gd name="connsiteX8" fmla="*/ 1749977 w 1773442"/>
              <a:gd name="connsiteY8" fmla="*/ 1931444 h 2731077"/>
              <a:gd name="connsiteX9" fmla="*/ 1757754 w 1773442"/>
              <a:gd name="connsiteY9" fmla="*/ 2297738 h 2731077"/>
              <a:gd name="connsiteX10" fmla="*/ 1711088 w 1773442"/>
              <a:gd name="connsiteY10" fmla="*/ 2522509 h 2731077"/>
              <a:gd name="connsiteX11" fmla="*/ 1571090 w 1773442"/>
              <a:gd name="connsiteY11" fmla="*/ 2689006 h 2731077"/>
              <a:gd name="connsiteX12" fmla="*/ 1213317 w 1773442"/>
              <a:gd name="connsiteY12" fmla="*/ 2730631 h 2731077"/>
              <a:gd name="connsiteX13" fmla="*/ 948876 w 1773442"/>
              <a:gd name="connsiteY13" fmla="*/ 2672357 h 2731077"/>
              <a:gd name="connsiteX14" fmla="*/ 443327 w 1773442"/>
              <a:gd name="connsiteY14" fmla="*/ 2697331 h 2731077"/>
              <a:gd name="connsiteX15" fmla="*/ 116665 w 1773442"/>
              <a:gd name="connsiteY15" fmla="*/ 2622408 h 2731077"/>
              <a:gd name="connsiteX16" fmla="*/ 46666 w 1773442"/>
              <a:gd name="connsiteY16" fmla="*/ 2331037 h 2731077"/>
              <a:gd name="connsiteX17" fmla="*/ 46666 w 1773442"/>
              <a:gd name="connsiteY17" fmla="*/ 1889820 h 2731077"/>
              <a:gd name="connsiteX18" fmla="*/ 0 w 1773442"/>
              <a:gd name="connsiteY18" fmla="*/ 1431952 h 2731077"/>
              <a:gd name="connsiteX19" fmla="*/ 46666 w 1773442"/>
              <a:gd name="connsiteY19" fmla="*/ 982410 h 2731077"/>
              <a:gd name="connsiteX20" fmla="*/ 23333 w 1773442"/>
              <a:gd name="connsiteY20" fmla="*/ 366370 h 2731077"/>
              <a:gd name="connsiteX21" fmla="*/ 85554 w 1773442"/>
              <a:gd name="connsiteY21" fmla="*/ 99974 h 2731077"/>
              <a:gd name="connsiteX22" fmla="*/ 311107 w 1773442"/>
              <a:gd name="connsiteY22" fmla="*/ 33375 h 2731077"/>
              <a:gd name="connsiteX23" fmla="*/ 598881 w 1773442"/>
              <a:gd name="connsiteY23" fmla="*/ 76 h 273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73442" h="2731077">
                <a:moveTo>
                  <a:pt x="598881" y="76"/>
                </a:moveTo>
                <a:cubicBezTo>
                  <a:pt x="707768" y="1464"/>
                  <a:pt x="854248" y="41700"/>
                  <a:pt x="964432" y="41700"/>
                </a:cubicBezTo>
                <a:cubicBezTo>
                  <a:pt x="1074615" y="41700"/>
                  <a:pt x="1149799" y="76"/>
                  <a:pt x="1259983" y="76"/>
                </a:cubicBezTo>
                <a:cubicBezTo>
                  <a:pt x="1370167" y="76"/>
                  <a:pt x="1568498" y="76"/>
                  <a:pt x="1648867" y="50025"/>
                </a:cubicBezTo>
                <a:cubicBezTo>
                  <a:pt x="1729236" y="99974"/>
                  <a:pt x="1727940" y="179060"/>
                  <a:pt x="1742199" y="299771"/>
                </a:cubicBezTo>
                <a:cubicBezTo>
                  <a:pt x="1756458" y="420481"/>
                  <a:pt x="1729236" y="629991"/>
                  <a:pt x="1734421" y="774288"/>
                </a:cubicBezTo>
                <a:cubicBezTo>
                  <a:pt x="1739607" y="918585"/>
                  <a:pt x="1775902" y="1043458"/>
                  <a:pt x="1773310" y="1165557"/>
                </a:cubicBezTo>
                <a:cubicBezTo>
                  <a:pt x="1770717" y="1287655"/>
                  <a:pt x="1722755" y="1379228"/>
                  <a:pt x="1718866" y="1506876"/>
                </a:cubicBezTo>
                <a:cubicBezTo>
                  <a:pt x="1714977" y="1634524"/>
                  <a:pt x="1743496" y="1799634"/>
                  <a:pt x="1749977" y="1931444"/>
                </a:cubicBezTo>
                <a:cubicBezTo>
                  <a:pt x="1756458" y="2063254"/>
                  <a:pt x="1764236" y="2199227"/>
                  <a:pt x="1757754" y="2297738"/>
                </a:cubicBezTo>
                <a:cubicBezTo>
                  <a:pt x="1751273" y="2396249"/>
                  <a:pt x="1742199" y="2457298"/>
                  <a:pt x="1711088" y="2522509"/>
                </a:cubicBezTo>
                <a:cubicBezTo>
                  <a:pt x="1679978" y="2587720"/>
                  <a:pt x="1654052" y="2654319"/>
                  <a:pt x="1571090" y="2689006"/>
                </a:cubicBezTo>
                <a:cubicBezTo>
                  <a:pt x="1488128" y="2723694"/>
                  <a:pt x="1317019" y="2733405"/>
                  <a:pt x="1213317" y="2730631"/>
                </a:cubicBezTo>
                <a:cubicBezTo>
                  <a:pt x="1109615" y="2727856"/>
                  <a:pt x="1077208" y="2677907"/>
                  <a:pt x="948876" y="2672357"/>
                </a:cubicBezTo>
                <a:cubicBezTo>
                  <a:pt x="820545" y="2666807"/>
                  <a:pt x="582029" y="2705656"/>
                  <a:pt x="443327" y="2697331"/>
                </a:cubicBezTo>
                <a:cubicBezTo>
                  <a:pt x="304626" y="2689006"/>
                  <a:pt x="182775" y="2683456"/>
                  <a:pt x="116665" y="2622408"/>
                </a:cubicBezTo>
                <a:cubicBezTo>
                  <a:pt x="50555" y="2561359"/>
                  <a:pt x="58333" y="2453135"/>
                  <a:pt x="46666" y="2331037"/>
                </a:cubicBezTo>
                <a:cubicBezTo>
                  <a:pt x="34999" y="2208940"/>
                  <a:pt x="54444" y="2039667"/>
                  <a:pt x="46666" y="1889820"/>
                </a:cubicBezTo>
                <a:cubicBezTo>
                  <a:pt x="38888" y="1739972"/>
                  <a:pt x="0" y="1583188"/>
                  <a:pt x="0" y="1431952"/>
                </a:cubicBezTo>
                <a:cubicBezTo>
                  <a:pt x="0" y="1280717"/>
                  <a:pt x="42777" y="1160006"/>
                  <a:pt x="46666" y="982410"/>
                </a:cubicBezTo>
                <a:cubicBezTo>
                  <a:pt x="50555" y="804813"/>
                  <a:pt x="16852" y="513443"/>
                  <a:pt x="23333" y="366370"/>
                </a:cubicBezTo>
                <a:cubicBezTo>
                  <a:pt x="29814" y="219297"/>
                  <a:pt x="37592" y="155474"/>
                  <a:pt x="85554" y="99974"/>
                </a:cubicBezTo>
                <a:cubicBezTo>
                  <a:pt x="133517" y="44475"/>
                  <a:pt x="225553" y="50025"/>
                  <a:pt x="311107" y="33375"/>
                </a:cubicBezTo>
                <a:cubicBezTo>
                  <a:pt x="396661" y="16726"/>
                  <a:pt x="489993" y="-1312"/>
                  <a:pt x="598881" y="76"/>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6169921" y="902999"/>
            <a:ext cx="1773442" cy="2731077"/>
          </a:xfrm>
          <a:custGeom>
            <a:avLst/>
            <a:gdLst>
              <a:gd name="connsiteX0" fmla="*/ 598881 w 1773442"/>
              <a:gd name="connsiteY0" fmla="*/ 76 h 2731077"/>
              <a:gd name="connsiteX1" fmla="*/ 964432 w 1773442"/>
              <a:gd name="connsiteY1" fmla="*/ 41700 h 2731077"/>
              <a:gd name="connsiteX2" fmla="*/ 1259983 w 1773442"/>
              <a:gd name="connsiteY2" fmla="*/ 76 h 2731077"/>
              <a:gd name="connsiteX3" fmla="*/ 1648867 w 1773442"/>
              <a:gd name="connsiteY3" fmla="*/ 50025 h 2731077"/>
              <a:gd name="connsiteX4" fmla="*/ 1742199 w 1773442"/>
              <a:gd name="connsiteY4" fmla="*/ 299771 h 2731077"/>
              <a:gd name="connsiteX5" fmla="*/ 1734422 w 1773442"/>
              <a:gd name="connsiteY5" fmla="*/ 774288 h 2731077"/>
              <a:gd name="connsiteX6" fmla="*/ 1773310 w 1773442"/>
              <a:gd name="connsiteY6" fmla="*/ 1165557 h 2731077"/>
              <a:gd name="connsiteX7" fmla="*/ 1718866 w 1773442"/>
              <a:gd name="connsiteY7" fmla="*/ 1506876 h 2731077"/>
              <a:gd name="connsiteX8" fmla="*/ 1749977 w 1773442"/>
              <a:gd name="connsiteY8" fmla="*/ 1931444 h 2731077"/>
              <a:gd name="connsiteX9" fmla="*/ 1757755 w 1773442"/>
              <a:gd name="connsiteY9" fmla="*/ 2297738 h 2731077"/>
              <a:gd name="connsiteX10" fmla="*/ 1711089 w 1773442"/>
              <a:gd name="connsiteY10" fmla="*/ 2522509 h 2731077"/>
              <a:gd name="connsiteX11" fmla="*/ 1571090 w 1773442"/>
              <a:gd name="connsiteY11" fmla="*/ 2689006 h 2731077"/>
              <a:gd name="connsiteX12" fmla="*/ 1213317 w 1773442"/>
              <a:gd name="connsiteY12" fmla="*/ 2730631 h 2731077"/>
              <a:gd name="connsiteX13" fmla="*/ 948876 w 1773442"/>
              <a:gd name="connsiteY13" fmla="*/ 2672357 h 2731077"/>
              <a:gd name="connsiteX14" fmla="*/ 443328 w 1773442"/>
              <a:gd name="connsiteY14" fmla="*/ 2697331 h 2731077"/>
              <a:gd name="connsiteX15" fmla="*/ 116666 w 1773442"/>
              <a:gd name="connsiteY15" fmla="*/ 2622408 h 2731077"/>
              <a:gd name="connsiteX16" fmla="*/ 46666 w 1773442"/>
              <a:gd name="connsiteY16" fmla="*/ 2331037 h 2731077"/>
              <a:gd name="connsiteX17" fmla="*/ 46666 w 1773442"/>
              <a:gd name="connsiteY17" fmla="*/ 1889820 h 2731077"/>
              <a:gd name="connsiteX18" fmla="*/ 0 w 1773442"/>
              <a:gd name="connsiteY18" fmla="*/ 1431952 h 2731077"/>
              <a:gd name="connsiteX19" fmla="*/ 46666 w 1773442"/>
              <a:gd name="connsiteY19" fmla="*/ 982410 h 2731077"/>
              <a:gd name="connsiteX20" fmla="*/ 23333 w 1773442"/>
              <a:gd name="connsiteY20" fmla="*/ 366370 h 2731077"/>
              <a:gd name="connsiteX21" fmla="*/ 85555 w 1773442"/>
              <a:gd name="connsiteY21" fmla="*/ 99974 h 2731077"/>
              <a:gd name="connsiteX22" fmla="*/ 311107 w 1773442"/>
              <a:gd name="connsiteY22" fmla="*/ 33375 h 2731077"/>
              <a:gd name="connsiteX23" fmla="*/ 598881 w 1773442"/>
              <a:gd name="connsiteY23" fmla="*/ 76 h 273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73442" h="2731077">
                <a:moveTo>
                  <a:pt x="598881" y="76"/>
                </a:moveTo>
                <a:cubicBezTo>
                  <a:pt x="707769" y="1464"/>
                  <a:pt x="854248" y="41700"/>
                  <a:pt x="964432" y="41700"/>
                </a:cubicBezTo>
                <a:cubicBezTo>
                  <a:pt x="1074616" y="41700"/>
                  <a:pt x="1149800" y="76"/>
                  <a:pt x="1259983" y="76"/>
                </a:cubicBezTo>
                <a:cubicBezTo>
                  <a:pt x="1370167" y="76"/>
                  <a:pt x="1568498" y="76"/>
                  <a:pt x="1648867" y="50025"/>
                </a:cubicBezTo>
                <a:cubicBezTo>
                  <a:pt x="1729236" y="99974"/>
                  <a:pt x="1727940" y="179060"/>
                  <a:pt x="1742199" y="299771"/>
                </a:cubicBezTo>
                <a:cubicBezTo>
                  <a:pt x="1756458" y="420481"/>
                  <a:pt x="1729236" y="629991"/>
                  <a:pt x="1734422" y="774288"/>
                </a:cubicBezTo>
                <a:cubicBezTo>
                  <a:pt x="1739607" y="918585"/>
                  <a:pt x="1775902" y="1043458"/>
                  <a:pt x="1773310" y="1165557"/>
                </a:cubicBezTo>
                <a:cubicBezTo>
                  <a:pt x="1770718" y="1287655"/>
                  <a:pt x="1722755" y="1379228"/>
                  <a:pt x="1718866" y="1506876"/>
                </a:cubicBezTo>
                <a:cubicBezTo>
                  <a:pt x="1714977" y="1634524"/>
                  <a:pt x="1743496" y="1799634"/>
                  <a:pt x="1749977" y="1931444"/>
                </a:cubicBezTo>
                <a:cubicBezTo>
                  <a:pt x="1756458" y="2063254"/>
                  <a:pt x="1764236" y="2199227"/>
                  <a:pt x="1757755" y="2297738"/>
                </a:cubicBezTo>
                <a:cubicBezTo>
                  <a:pt x="1751273" y="2396249"/>
                  <a:pt x="1742199" y="2457298"/>
                  <a:pt x="1711089" y="2522509"/>
                </a:cubicBezTo>
                <a:cubicBezTo>
                  <a:pt x="1679978" y="2587720"/>
                  <a:pt x="1654052" y="2654319"/>
                  <a:pt x="1571090" y="2689006"/>
                </a:cubicBezTo>
                <a:cubicBezTo>
                  <a:pt x="1488128" y="2723694"/>
                  <a:pt x="1317020" y="2733405"/>
                  <a:pt x="1213317" y="2730631"/>
                </a:cubicBezTo>
                <a:cubicBezTo>
                  <a:pt x="1109615" y="2727856"/>
                  <a:pt x="1077208" y="2677907"/>
                  <a:pt x="948876" y="2672357"/>
                </a:cubicBezTo>
                <a:cubicBezTo>
                  <a:pt x="820545" y="2666807"/>
                  <a:pt x="582029" y="2705656"/>
                  <a:pt x="443328" y="2697331"/>
                </a:cubicBezTo>
                <a:cubicBezTo>
                  <a:pt x="304627" y="2689006"/>
                  <a:pt x="182776" y="2683456"/>
                  <a:pt x="116666" y="2622408"/>
                </a:cubicBezTo>
                <a:cubicBezTo>
                  <a:pt x="50555" y="2561359"/>
                  <a:pt x="58333" y="2453135"/>
                  <a:pt x="46666" y="2331037"/>
                </a:cubicBezTo>
                <a:cubicBezTo>
                  <a:pt x="35000" y="2208940"/>
                  <a:pt x="54444" y="2039667"/>
                  <a:pt x="46666" y="1889820"/>
                </a:cubicBezTo>
                <a:cubicBezTo>
                  <a:pt x="38889" y="1739972"/>
                  <a:pt x="0" y="1583188"/>
                  <a:pt x="0" y="1431952"/>
                </a:cubicBezTo>
                <a:cubicBezTo>
                  <a:pt x="0" y="1280717"/>
                  <a:pt x="42777" y="1160006"/>
                  <a:pt x="46666" y="982410"/>
                </a:cubicBezTo>
                <a:cubicBezTo>
                  <a:pt x="50555" y="804813"/>
                  <a:pt x="16852" y="513443"/>
                  <a:pt x="23333" y="366370"/>
                </a:cubicBezTo>
                <a:cubicBezTo>
                  <a:pt x="29814" y="219297"/>
                  <a:pt x="37592" y="155474"/>
                  <a:pt x="85555" y="99974"/>
                </a:cubicBezTo>
                <a:cubicBezTo>
                  <a:pt x="133517" y="44475"/>
                  <a:pt x="225553" y="50025"/>
                  <a:pt x="311107" y="33375"/>
                </a:cubicBezTo>
                <a:cubicBezTo>
                  <a:pt x="396662" y="16726"/>
                  <a:pt x="489994" y="-1312"/>
                  <a:pt x="598881" y="76"/>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617977" y="2268537"/>
            <a:ext cx="3711137" cy="3675065"/>
          </a:xfrm>
          <a:custGeom>
            <a:avLst/>
            <a:gdLst>
              <a:gd name="connsiteX0" fmla="*/ 1936295 w 3711137"/>
              <a:gd name="connsiteY0" fmla="*/ 19 h 3675065"/>
              <a:gd name="connsiteX1" fmla="*/ 2121155 w 3711137"/>
              <a:gd name="connsiteY1" fmla="*/ 3265 h 3675065"/>
              <a:gd name="connsiteX2" fmla="*/ 2603506 w 3711137"/>
              <a:gd name="connsiteY2" fmla="*/ 97055 h 3675065"/>
              <a:gd name="connsiteX3" fmla="*/ 3099257 w 3711137"/>
              <a:gd name="connsiteY3" fmla="*/ 405224 h 3675065"/>
              <a:gd name="connsiteX4" fmla="*/ 3394027 w 3711137"/>
              <a:gd name="connsiteY4" fmla="*/ 807184 h 3675065"/>
              <a:gd name="connsiteX5" fmla="*/ 3688797 w 3711137"/>
              <a:gd name="connsiteY5" fmla="*/ 1396724 h 3675065"/>
              <a:gd name="connsiteX6" fmla="*/ 3688797 w 3711137"/>
              <a:gd name="connsiteY6" fmla="*/ 2173846 h 3675065"/>
              <a:gd name="connsiteX7" fmla="*/ 3675399 w 3711137"/>
              <a:gd name="connsiteY7" fmla="*/ 2656198 h 3675065"/>
              <a:gd name="connsiteX8" fmla="*/ 3367230 w 3711137"/>
              <a:gd name="connsiteY8" fmla="*/ 3031360 h 3675065"/>
              <a:gd name="connsiteX9" fmla="*/ 2951871 w 3711137"/>
              <a:gd name="connsiteY9" fmla="*/ 3419921 h 3675065"/>
              <a:gd name="connsiteX10" fmla="*/ 2027364 w 3711137"/>
              <a:gd name="connsiteY10" fmla="*/ 3661097 h 3675065"/>
              <a:gd name="connsiteX11" fmla="*/ 1062661 w 3711137"/>
              <a:gd name="connsiteY11" fmla="*/ 3594104 h 3675065"/>
              <a:gd name="connsiteX12" fmla="*/ 593708 w 3711137"/>
              <a:gd name="connsiteY12" fmla="*/ 3165347 h 3675065"/>
              <a:gd name="connsiteX13" fmla="*/ 298938 w 3711137"/>
              <a:gd name="connsiteY13" fmla="*/ 2749988 h 3675065"/>
              <a:gd name="connsiteX14" fmla="*/ 17566 w 3711137"/>
              <a:gd name="connsiteY14" fmla="*/ 2147049 h 3675065"/>
              <a:gd name="connsiteX15" fmla="*/ 44364 w 3711137"/>
              <a:gd name="connsiteY15" fmla="*/ 1436920 h 3675065"/>
              <a:gd name="connsiteX16" fmla="*/ 164951 w 3711137"/>
              <a:gd name="connsiteY16" fmla="*/ 874177 h 3675065"/>
              <a:gd name="connsiteX17" fmla="*/ 473121 w 3711137"/>
              <a:gd name="connsiteY17" fmla="*/ 579406 h 3675065"/>
              <a:gd name="connsiteX18" fmla="*/ 660702 w 3711137"/>
              <a:gd name="connsiteY18" fmla="*/ 378427 h 3675065"/>
              <a:gd name="connsiteX19" fmla="*/ 1303837 w 3711137"/>
              <a:gd name="connsiteY19" fmla="*/ 56859 h 3675065"/>
              <a:gd name="connsiteX20" fmla="*/ 1936295 w 3711137"/>
              <a:gd name="connsiteY20" fmla="*/ 19 h 367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1137" h="3675065">
                <a:moveTo>
                  <a:pt x="1936295" y="19"/>
                </a:moveTo>
                <a:cubicBezTo>
                  <a:pt x="2004056" y="194"/>
                  <a:pt x="2067002" y="1590"/>
                  <a:pt x="2121155" y="3265"/>
                </a:cubicBezTo>
                <a:cubicBezTo>
                  <a:pt x="2337767" y="9964"/>
                  <a:pt x="2440489" y="30062"/>
                  <a:pt x="2603506" y="97055"/>
                </a:cubicBezTo>
                <a:cubicBezTo>
                  <a:pt x="2766524" y="164048"/>
                  <a:pt x="2967503" y="286869"/>
                  <a:pt x="3099257" y="405224"/>
                </a:cubicBezTo>
                <a:cubicBezTo>
                  <a:pt x="3231010" y="523579"/>
                  <a:pt x="3295770" y="641934"/>
                  <a:pt x="3394027" y="807184"/>
                </a:cubicBezTo>
                <a:cubicBezTo>
                  <a:pt x="3492284" y="972433"/>
                  <a:pt x="3639669" y="1168947"/>
                  <a:pt x="3688797" y="1396724"/>
                </a:cubicBezTo>
                <a:cubicBezTo>
                  <a:pt x="3737927" y="1624501"/>
                  <a:pt x="3691031" y="1963934"/>
                  <a:pt x="3688797" y="2173846"/>
                </a:cubicBezTo>
                <a:cubicBezTo>
                  <a:pt x="3686565" y="2383759"/>
                  <a:pt x="3728993" y="2513278"/>
                  <a:pt x="3675399" y="2656198"/>
                </a:cubicBezTo>
                <a:cubicBezTo>
                  <a:pt x="3621804" y="2799117"/>
                  <a:pt x="3487817" y="2904073"/>
                  <a:pt x="3367230" y="3031360"/>
                </a:cubicBezTo>
                <a:cubicBezTo>
                  <a:pt x="3246642" y="3158647"/>
                  <a:pt x="3175183" y="3314965"/>
                  <a:pt x="2951871" y="3419921"/>
                </a:cubicBezTo>
                <a:cubicBezTo>
                  <a:pt x="2728560" y="3524877"/>
                  <a:pt x="2342233" y="3632066"/>
                  <a:pt x="2027364" y="3661097"/>
                </a:cubicBezTo>
                <a:cubicBezTo>
                  <a:pt x="1712496" y="3690128"/>
                  <a:pt x="1301603" y="3676729"/>
                  <a:pt x="1062661" y="3594104"/>
                </a:cubicBezTo>
                <a:cubicBezTo>
                  <a:pt x="823719" y="3511478"/>
                  <a:pt x="720995" y="3306032"/>
                  <a:pt x="593708" y="3165347"/>
                </a:cubicBezTo>
                <a:cubicBezTo>
                  <a:pt x="466421" y="3024661"/>
                  <a:pt x="394962" y="2919705"/>
                  <a:pt x="298938" y="2749988"/>
                </a:cubicBezTo>
                <a:cubicBezTo>
                  <a:pt x="202914" y="2580272"/>
                  <a:pt x="59996" y="2365893"/>
                  <a:pt x="17566" y="2147049"/>
                </a:cubicBezTo>
                <a:cubicBezTo>
                  <a:pt x="-24863" y="1928205"/>
                  <a:pt x="19800" y="1649065"/>
                  <a:pt x="44364" y="1436920"/>
                </a:cubicBezTo>
                <a:cubicBezTo>
                  <a:pt x="68927" y="1224775"/>
                  <a:pt x="93492" y="1017096"/>
                  <a:pt x="164951" y="874177"/>
                </a:cubicBezTo>
                <a:cubicBezTo>
                  <a:pt x="236411" y="731257"/>
                  <a:pt x="397194" y="657565"/>
                  <a:pt x="473121" y="579406"/>
                </a:cubicBezTo>
                <a:cubicBezTo>
                  <a:pt x="549047" y="501248"/>
                  <a:pt x="522249" y="465518"/>
                  <a:pt x="660702" y="378427"/>
                </a:cubicBezTo>
                <a:cubicBezTo>
                  <a:pt x="799154" y="291335"/>
                  <a:pt x="1060428" y="119386"/>
                  <a:pt x="1303837" y="56859"/>
                </a:cubicBezTo>
                <a:cubicBezTo>
                  <a:pt x="1486394" y="9963"/>
                  <a:pt x="1733013" y="-504"/>
                  <a:pt x="1936295" y="1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84027975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5435045" y="3789362"/>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3 h 2120962"/>
              <a:gd name="connsiteX5" fmla="*/ 2305493 w 2341562"/>
              <a:gd name="connsiteY5" fmla="*/ 242005 h 2120962"/>
              <a:gd name="connsiteX6" fmla="*/ 2341180 w 2341562"/>
              <a:gd name="connsiteY6" fmla="*/ 669887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2" y="111781"/>
                  <a:pt x="2275753" y="142786"/>
                  <a:pt x="2305493" y="242005"/>
                </a:cubicBezTo>
                <a:cubicBezTo>
                  <a:pt x="2335233" y="341224"/>
                  <a:pt x="2343559" y="545863"/>
                  <a:pt x="2341180" y="669887"/>
                </a:cubicBezTo>
                <a:cubicBezTo>
                  <a:pt x="2338801"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3"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0"/>
          </p:nvPr>
        </p:nvSpPr>
        <p:spPr>
          <a:xfrm>
            <a:off x="2286517" y="3789362"/>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0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2" y="111781"/>
                  <a:pt x="2275753" y="142786"/>
                  <a:pt x="2305493" y="242005"/>
                </a:cubicBezTo>
                <a:cubicBezTo>
                  <a:pt x="2335233" y="341224"/>
                  <a:pt x="2343560" y="545863"/>
                  <a:pt x="2341180" y="669887"/>
                </a:cubicBezTo>
                <a:cubicBezTo>
                  <a:pt x="2338801"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0"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2" y="20313"/>
                  <a:pt x="540140" y="52870"/>
                  <a:pt x="663857" y="46668"/>
                </a:cubicBezTo>
                <a:cubicBezTo>
                  <a:pt x="787575"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1"/>
          </p:nvPr>
        </p:nvSpPr>
        <p:spPr>
          <a:xfrm>
            <a:off x="7632145" y="796972"/>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1 w 2341562"/>
              <a:gd name="connsiteY4" fmla="*/ 74573 h 2120962"/>
              <a:gd name="connsiteX5" fmla="*/ 2305493 w 2341562"/>
              <a:gd name="connsiteY5" fmla="*/ 242005 h 2120962"/>
              <a:gd name="connsiteX6" fmla="*/ 2341180 w 2341562"/>
              <a:gd name="connsiteY6" fmla="*/ 669887 h 2120962"/>
              <a:gd name="connsiteX7" fmla="*/ 2291217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1" y="74573"/>
                </a:cubicBezTo>
                <a:cubicBezTo>
                  <a:pt x="2218652" y="111780"/>
                  <a:pt x="2275753" y="142786"/>
                  <a:pt x="2305493" y="242005"/>
                </a:cubicBezTo>
                <a:cubicBezTo>
                  <a:pt x="2335233" y="341224"/>
                  <a:pt x="2343559" y="545863"/>
                  <a:pt x="2341180" y="669887"/>
                </a:cubicBezTo>
                <a:cubicBezTo>
                  <a:pt x="2338801" y="793910"/>
                  <a:pt x="2295976" y="832667"/>
                  <a:pt x="2291217"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4" y="2079104"/>
                  <a:pt x="1748764" y="2055850"/>
                  <a:pt x="1620288" y="2065152"/>
                </a:cubicBezTo>
                <a:cubicBezTo>
                  <a:pt x="1491812" y="2074453"/>
                  <a:pt x="1357389" y="2120962"/>
                  <a:pt x="1227723" y="2120962"/>
                </a:cubicBezTo>
                <a:cubicBezTo>
                  <a:pt x="1098057"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7"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0" name="图片占位符 9"/>
          <p:cNvSpPr>
            <a:spLocks noGrp="1"/>
          </p:cNvSpPr>
          <p:nvPr>
            <p:ph type="pic" sz="quarter" idx="12"/>
          </p:nvPr>
        </p:nvSpPr>
        <p:spPr>
          <a:xfrm>
            <a:off x="4483617" y="796972"/>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9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6" y="35816"/>
                  <a:pt x="1655976" y="28065"/>
                </a:cubicBezTo>
                <a:cubicBezTo>
                  <a:pt x="1768988" y="20313"/>
                  <a:pt x="1885567" y="11012"/>
                  <a:pt x="1970028" y="18763"/>
                </a:cubicBezTo>
                <a:cubicBezTo>
                  <a:pt x="2054489" y="26514"/>
                  <a:pt x="2106831" y="37366"/>
                  <a:pt x="2162742" y="74573"/>
                </a:cubicBezTo>
                <a:cubicBezTo>
                  <a:pt x="2218652" y="111780"/>
                  <a:pt x="2275753" y="142786"/>
                  <a:pt x="2305493" y="242005"/>
                </a:cubicBezTo>
                <a:cubicBezTo>
                  <a:pt x="2335233" y="341224"/>
                  <a:pt x="2343559" y="545863"/>
                  <a:pt x="2341181" y="669887"/>
                </a:cubicBezTo>
                <a:cubicBezTo>
                  <a:pt x="2338801" y="793910"/>
                  <a:pt x="2295977" y="832667"/>
                  <a:pt x="2291218" y="986147"/>
                </a:cubicBezTo>
                <a:cubicBezTo>
                  <a:pt x="2286460" y="1139626"/>
                  <a:pt x="2319768" y="1424880"/>
                  <a:pt x="2312630" y="1590761"/>
                </a:cubicBezTo>
                <a:cubicBezTo>
                  <a:pt x="2305493" y="1756643"/>
                  <a:pt x="2300734" y="1902371"/>
                  <a:pt x="2248392" y="1981436"/>
                </a:cubicBezTo>
                <a:cubicBezTo>
                  <a:pt x="2196050" y="2060501"/>
                  <a:pt x="2103263" y="2051199"/>
                  <a:pt x="1998578" y="2065152"/>
                </a:cubicBezTo>
                <a:cubicBezTo>
                  <a:pt x="1893895" y="2079104"/>
                  <a:pt x="1748764" y="2055850"/>
                  <a:pt x="1620289"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3"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91208099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466216" y="3770210"/>
            <a:ext cx="2274994" cy="2252881"/>
          </a:xfrm>
          <a:custGeom>
            <a:avLst/>
            <a:gdLst>
              <a:gd name="connsiteX0" fmla="*/ 1186985 w 2274994"/>
              <a:gd name="connsiteY0" fmla="*/ 12 h 2252881"/>
              <a:gd name="connsiteX1" fmla="*/ 1300307 w 2274994"/>
              <a:gd name="connsiteY1" fmla="*/ 2001 h 2252881"/>
              <a:gd name="connsiteX2" fmla="*/ 1595997 w 2274994"/>
              <a:gd name="connsiteY2" fmla="*/ 59497 h 2252881"/>
              <a:gd name="connsiteX3" fmla="*/ 1899901 w 2274994"/>
              <a:gd name="connsiteY3" fmla="*/ 248410 h 2252881"/>
              <a:gd name="connsiteX4" fmla="*/ 2080601 w 2274994"/>
              <a:gd name="connsiteY4" fmla="*/ 494819 h 2252881"/>
              <a:gd name="connsiteX5" fmla="*/ 2261300 w 2274994"/>
              <a:gd name="connsiteY5" fmla="*/ 856218 h 2252881"/>
              <a:gd name="connsiteX6" fmla="*/ 2261300 w 2274994"/>
              <a:gd name="connsiteY6" fmla="*/ 1332607 h 2252881"/>
              <a:gd name="connsiteX7" fmla="*/ 2253086 w 2274994"/>
              <a:gd name="connsiteY7" fmla="*/ 1628298 h 2252881"/>
              <a:gd name="connsiteX8" fmla="*/ 2064173 w 2274994"/>
              <a:gd name="connsiteY8" fmla="*/ 1858279 h 2252881"/>
              <a:gd name="connsiteX9" fmla="*/ 1809551 w 2274994"/>
              <a:gd name="connsiteY9" fmla="*/ 2096474 h 2252881"/>
              <a:gd name="connsiteX10" fmla="*/ 1242812 w 2274994"/>
              <a:gd name="connsiteY10" fmla="*/ 2244319 h 2252881"/>
              <a:gd name="connsiteX11" fmla="*/ 651431 w 2274994"/>
              <a:gd name="connsiteY11" fmla="*/ 2203251 h 2252881"/>
              <a:gd name="connsiteX12" fmla="*/ 363955 w 2274994"/>
              <a:gd name="connsiteY12" fmla="*/ 1940415 h 2252881"/>
              <a:gd name="connsiteX13" fmla="*/ 183256 w 2274994"/>
              <a:gd name="connsiteY13" fmla="*/ 1685793 h 2252881"/>
              <a:gd name="connsiteX14" fmla="*/ 10769 w 2274994"/>
              <a:gd name="connsiteY14" fmla="*/ 1316180 h 2252881"/>
              <a:gd name="connsiteX15" fmla="*/ 27197 w 2274994"/>
              <a:gd name="connsiteY15" fmla="*/ 880859 h 2252881"/>
              <a:gd name="connsiteX16" fmla="*/ 101119 w 2274994"/>
              <a:gd name="connsiteY16" fmla="*/ 535887 h 2252881"/>
              <a:gd name="connsiteX17" fmla="*/ 290032 w 2274994"/>
              <a:gd name="connsiteY17" fmla="*/ 355187 h 2252881"/>
              <a:gd name="connsiteX18" fmla="*/ 405023 w 2274994"/>
              <a:gd name="connsiteY18" fmla="*/ 231983 h 2252881"/>
              <a:gd name="connsiteX19" fmla="*/ 799277 w 2274994"/>
              <a:gd name="connsiteY19" fmla="*/ 34856 h 2252881"/>
              <a:gd name="connsiteX20" fmla="*/ 1186985 w 2274994"/>
              <a:gd name="connsiteY20" fmla="*/ 12 h 225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4994" h="2252881">
                <a:moveTo>
                  <a:pt x="1186985" y="12"/>
                </a:moveTo>
                <a:cubicBezTo>
                  <a:pt x="1228524" y="119"/>
                  <a:pt x="1267111" y="975"/>
                  <a:pt x="1300307" y="2001"/>
                </a:cubicBezTo>
                <a:cubicBezTo>
                  <a:pt x="1433094" y="6108"/>
                  <a:pt x="1496065" y="18429"/>
                  <a:pt x="1595997" y="59497"/>
                </a:cubicBezTo>
                <a:cubicBezTo>
                  <a:pt x="1695930" y="100565"/>
                  <a:pt x="1819134" y="175857"/>
                  <a:pt x="1899901" y="248410"/>
                </a:cubicBezTo>
                <a:cubicBezTo>
                  <a:pt x="1980668" y="320963"/>
                  <a:pt x="2020368" y="393517"/>
                  <a:pt x="2080601" y="494819"/>
                </a:cubicBezTo>
                <a:cubicBezTo>
                  <a:pt x="2140833" y="596120"/>
                  <a:pt x="2231183" y="716586"/>
                  <a:pt x="2261300" y="856218"/>
                </a:cubicBezTo>
                <a:cubicBezTo>
                  <a:pt x="2291417" y="995849"/>
                  <a:pt x="2262669" y="1203927"/>
                  <a:pt x="2261300" y="1332607"/>
                </a:cubicBezTo>
                <a:cubicBezTo>
                  <a:pt x="2259931" y="1461288"/>
                  <a:pt x="2285941" y="1540686"/>
                  <a:pt x="2253086" y="1628298"/>
                </a:cubicBezTo>
                <a:cubicBezTo>
                  <a:pt x="2220232" y="1715910"/>
                  <a:pt x="2138096" y="1780250"/>
                  <a:pt x="2064173" y="1858279"/>
                </a:cubicBezTo>
                <a:cubicBezTo>
                  <a:pt x="1990251" y="1936308"/>
                  <a:pt x="1946445" y="2032134"/>
                  <a:pt x="1809551" y="2096474"/>
                </a:cubicBezTo>
                <a:cubicBezTo>
                  <a:pt x="1672657" y="2160814"/>
                  <a:pt x="1435832" y="2226523"/>
                  <a:pt x="1242812" y="2244319"/>
                </a:cubicBezTo>
                <a:cubicBezTo>
                  <a:pt x="1049792" y="2262115"/>
                  <a:pt x="797907" y="2253902"/>
                  <a:pt x="651431" y="2203251"/>
                </a:cubicBezTo>
                <a:cubicBezTo>
                  <a:pt x="504956" y="2152600"/>
                  <a:pt x="441984" y="2026658"/>
                  <a:pt x="363955" y="1940415"/>
                </a:cubicBezTo>
                <a:cubicBezTo>
                  <a:pt x="285926" y="1854172"/>
                  <a:pt x="242120" y="1789832"/>
                  <a:pt x="183256" y="1685793"/>
                </a:cubicBezTo>
                <a:cubicBezTo>
                  <a:pt x="124391" y="1581754"/>
                  <a:pt x="36779" y="1450336"/>
                  <a:pt x="10769" y="1316180"/>
                </a:cubicBezTo>
                <a:cubicBezTo>
                  <a:pt x="-15241" y="1182025"/>
                  <a:pt x="12139" y="1010907"/>
                  <a:pt x="27197" y="880859"/>
                </a:cubicBezTo>
                <a:cubicBezTo>
                  <a:pt x="42255" y="750810"/>
                  <a:pt x="57314" y="623499"/>
                  <a:pt x="101119" y="535887"/>
                </a:cubicBezTo>
                <a:cubicBezTo>
                  <a:pt x="144925" y="448275"/>
                  <a:pt x="243488" y="403100"/>
                  <a:pt x="290032" y="355187"/>
                </a:cubicBezTo>
                <a:cubicBezTo>
                  <a:pt x="336576" y="307274"/>
                  <a:pt x="320149" y="285371"/>
                  <a:pt x="405023" y="231983"/>
                </a:cubicBezTo>
                <a:cubicBezTo>
                  <a:pt x="489897" y="178594"/>
                  <a:pt x="650062" y="73186"/>
                  <a:pt x="799277" y="34856"/>
                </a:cubicBezTo>
                <a:cubicBezTo>
                  <a:pt x="911187" y="6108"/>
                  <a:pt x="1062369" y="-309"/>
                  <a:pt x="1186985" y="1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6979776" y="1780874"/>
            <a:ext cx="2763525" cy="2736662"/>
          </a:xfrm>
          <a:custGeom>
            <a:avLst/>
            <a:gdLst>
              <a:gd name="connsiteX0" fmla="*/ 1441877 w 2763525"/>
              <a:gd name="connsiteY0" fmla="*/ 14 h 2736662"/>
              <a:gd name="connsiteX1" fmla="*/ 1579534 w 2763525"/>
              <a:gd name="connsiteY1" fmla="*/ 2430 h 2736662"/>
              <a:gd name="connsiteX2" fmla="*/ 1938721 w 2763525"/>
              <a:gd name="connsiteY2" fmla="*/ 72272 h 2736662"/>
              <a:gd name="connsiteX3" fmla="*/ 2307885 w 2763525"/>
              <a:gd name="connsiteY3" fmla="*/ 301752 h 2736662"/>
              <a:gd name="connsiteX4" fmla="*/ 2527387 w 2763525"/>
              <a:gd name="connsiteY4" fmla="*/ 601074 h 2736662"/>
              <a:gd name="connsiteX5" fmla="*/ 2746890 w 2763525"/>
              <a:gd name="connsiteY5" fmla="*/ 1040080 h 2736662"/>
              <a:gd name="connsiteX6" fmla="*/ 2746890 w 2763525"/>
              <a:gd name="connsiteY6" fmla="*/ 1618770 h 2736662"/>
              <a:gd name="connsiteX7" fmla="*/ 2736913 w 2763525"/>
              <a:gd name="connsiteY7" fmla="*/ 1977956 h 2736662"/>
              <a:gd name="connsiteX8" fmla="*/ 2507433 w 2763525"/>
              <a:gd name="connsiteY8" fmla="*/ 2257323 h 2736662"/>
              <a:gd name="connsiteX9" fmla="*/ 2198133 w 2763525"/>
              <a:gd name="connsiteY9" fmla="*/ 2546668 h 2736662"/>
              <a:gd name="connsiteX10" fmla="*/ 1509692 w 2763525"/>
              <a:gd name="connsiteY10" fmla="*/ 2726261 h 2736662"/>
              <a:gd name="connsiteX11" fmla="*/ 791319 w 2763525"/>
              <a:gd name="connsiteY11" fmla="*/ 2676374 h 2736662"/>
              <a:gd name="connsiteX12" fmla="*/ 442110 w 2763525"/>
              <a:gd name="connsiteY12" fmla="*/ 2357097 h 2736662"/>
              <a:gd name="connsiteX13" fmla="*/ 222607 w 2763525"/>
              <a:gd name="connsiteY13" fmla="*/ 2047798 h 2736662"/>
              <a:gd name="connsiteX14" fmla="*/ 13082 w 2763525"/>
              <a:gd name="connsiteY14" fmla="*/ 1598815 h 2736662"/>
              <a:gd name="connsiteX15" fmla="*/ 33037 w 2763525"/>
              <a:gd name="connsiteY15" fmla="*/ 1070012 h 2736662"/>
              <a:gd name="connsiteX16" fmla="*/ 122833 w 2763525"/>
              <a:gd name="connsiteY16" fmla="*/ 650961 h 2736662"/>
              <a:gd name="connsiteX17" fmla="*/ 352314 w 2763525"/>
              <a:gd name="connsiteY17" fmla="*/ 431459 h 2736662"/>
              <a:gd name="connsiteX18" fmla="*/ 491997 w 2763525"/>
              <a:gd name="connsiteY18" fmla="*/ 281797 h 2736662"/>
              <a:gd name="connsiteX19" fmla="*/ 970913 w 2763525"/>
              <a:gd name="connsiteY19" fmla="*/ 42340 h 2736662"/>
              <a:gd name="connsiteX20" fmla="*/ 1441877 w 2763525"/>
              <a:gd name="connsiteY20" fmla="*/ 14 h 273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3525" h="2736662">
                <a:moveTo>
                  <a:pt x="1441877" y="14"/>
                </a:moveTo>
                <a:cubicBezTo>
                  <a:pt x="1492335" y="144"/>
                  <a:pt x="1539209" y="1183"/>
                  <a:pt x="1579534" y="2430"/>
                </a:cubicBezTo>
                <a:cubicBezTo>
                  <a:pt x="1740836" y="7419"/>
                  <a:pt x="1817329" y="22385"/>
                  <a:pt x="1938721" y="72272"/>
                </a:cubicBezTo>
                <a:cubicBezTo>
                  <a:pt x="2060113" y="122159"/>
                  <a:pt x="2209773" y="213619"/>
                  <a:pt x="2307885" y="301752"/>
                </a:cubicBezTo>
                <a:cubicBezTo>
                  <a:pt x="2405995" y="389886"/>
                  <a:pt x="2454220" y="478020"/>
                  <a:pt x="2527387" y="601074"/>
                </a:cubicBezTo>
                <a:cubicBezTo>
                  <a:pt x="2600555" y="724129"/>
                  <a:pt x="2710306" y="870464"/>
                  <a:pt x="2746890" y="1040080"/>
                </a:cubicBezTo>
                <a:cubicBezTo>
                  <a:pt x="2783474" y="1209696"/>
                  <a:pt x="2748553" y="1462457"/>
                  <a:pt x="2746890" y="1618770"/>
                </a:cubicBezTo>
                <a:cubicBezTo>
                  <a:pt x="2745227" y="1775082"/>
                  <a:pt x="2776823" y="1871530"/>
                  <a:pt x="2736913" y="1977956"/>
                </a:cubicBezTo>
                <a:cubicBezTo>
                  <a:pt x="2697003" y="2084382"/>
                  <a:pt x="2597229" y="2162538"/>
                  <a:pt x="2507433" y="2257323"/>
                </a:cubicBezTo>
                <a:cubicBezTo>
                  <a:pt x="2417636" y="2352109"/>
                  <a:pt x="2364423" y="2468512"/>
                  <a:pt x="2198133" y="2546668"/>
                </a:cubicBezTo>
                <a:cubicBezTo>
                  <a:pt x="2031843" y="2624824"/>
                  <a:pt x="1744161" y="2704643"/>
                  <a:pt x="1509692" y="2726261"/>
                </a:cubicBezTo>
                <a:cubicBezTo>
                  <a:pt x="1275223" y="2747879"/>
                  <a:pt x="969249" y="2737902"/>
                  <a:pt x="791319" y="2676374"/>
                </a:cubicBezTo>
                <a:cubicBezTo>
                  <a:pt x="613389" y="2614847"/>
                  <a:pt x="536896" y="2461860"/>
                  <a:pt x="442110" y="2357097"/>
                </a:cubicBezTo>
                <a:cubicBezTo>
                  <a:pt x="347325" y="2252335"/>
                  <a:pt x="294112" y="2174179"/>
                  <a:pt x="222607" y="2047798"/>
                </a:cubicBezTo>
                <a:cubicBezTo>
                  <a:pt x="151102" y="1921417"/>
                  <a:pt x="44677" y="1761779"/>
                  <a:pt x="13082" y="1598815"/>
                </a:cubicBezTo>
                <a:cubicBezTo>
                  <a:pt x="-18514" y="1435851"/>
                  <a:pt x="14745" y="1227988"/>
                  <a:pt x="33037" y="1070012"/>
                </a:cubicBezTo>
                <a:cubicBezTo>
                  <a:pt x="51328" y="912037"/>
                  <a:pt x="69621" y="757387"/>
                  <a:pt x="122833" y="650961"/>
                </a:cubicBezTo>
                <a:cubicBezTo>
                  <a:pt x="176046" y="544535"/>
                  <a:pt x="295775" y="489660"/>
                  <a:pt x="352314" y="431459"/>
                </a:cubicBezTo>
                <a:cubicBezTo>
                  <a:pt x="408852" y="373257"/>
                  <a:pt x="388898" y="346651"/>
                  <a:pt x="491997" y="281797"/>
                </a:cubicBezTo>
                <a:cubicBezTo>
                  <a:pt x="595097" y="216944"/>
                  <a:pt x="789656" y="88901"/>
                  <a:pt x="970913" y="42340"/>
                </a:cubicBezTo>
                <a:cubicBezTo>
                  <a:pt x="1106855" y="7419"/>
                  <a:pt x="1290501" y="-376"/>
                  <a:pt x="1441877"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3922608" y="896324"/>
            <a:ext cx="2274993" cy="2252882"/>
          </a:xfrm>
          <a:custGeom>
            <a:avLst/>
            <a:gdLst>
              <a:gd name="connsiteX0" fmla="*/ 1186984 w 2274993"/>
              <a:gd name="connsiteY0" fmla="*/ 12 h 2252882"/>
              <a:gd name="connsiteX1" fmla="*/ 1300306 w 2274993"/>
              <a:gd name="connsiteY1" fmla="*/ 2002 h 2252882"/>
              <a:gd name="connsiteX2" fmla="*/ 1595996 w 2274993"/>
              <a:gd name="connsiteY2" fmla="*/ 59497 h 2252882"/>
              <a:gd name="connsiteX3" fmla="*/ 1899900 w 2274993"/>
              <a:gd name="connsiteY3" fmla="*/ 248410 h 2252882"/>
              <a:gd name="connsiteX4" fmla="*/ 2080600 w 2274993"/>
              <a:gd name="connsiteY4" fmla="*/ 494818 h 2252882"/>
              <a:gd name="connsiteX5" fmla="*/ 2261299 w 2274993"/>
              <a:gd name="connsiteY5" fmla="*/ 856218 h 2252882"/>
              <a:gd name="connsiteX6" fmla="*/ 2261299 w 2274993"/>
              <a:gd name="connsiteY6" fmla="*/ 1332607 h 2252882"/>
              <a:gd name="connsiteX7" fmla="*/ 2253085 w 2274993"/>
              <a:gd name="connsiteY7" fmla="*/ 1628298 h 2252882"/>
              <a:gd name="connsiteX8" fmla="*/ 2064172 w 2274993"/>
              <a:gd name="connsiteY8" fmla="*/ 1858279 h 2252882"/>
              <a:gd name="connsiteX9" fmla="*/ 1809551 w 2274993"/>
              <a:gd name="connsiteY9" fmla="*/ 2096474 h 2252882"/>
              <a:gd name="connsiteX10" fmla="*/ 1242811 w 2274993"/>
              <a:gd name="connsiteY10" fmla="*/ 2244319 h 2252882"/>
              <a:gd name="connsiteX11" fmla="*/ 651430 w 2274993"/>
              <a:gd name="connsiteY11" fmla="*/ 2203251 h 2252882"/>
              <a:gd name="connsiteX12" fmla="*/ 363954 w 2274993"/>
              <a:gd name="connsiteY12" fmla="*/ 1940415 h 2252882"/>
              <a:gd name="connsiteX13" fmla="*/ 183255 w 2274993"/>
              <a:gd name="connsiteY13" fmla="*/ 1685793 h 2252882"/>
              <a:gd name="connsiteX14" fmla="*/ 10769 w 2274993"/>
              <a:gd name="connsiteY14" fmla="*/ 1316180 h 2252882"/>
              <a:gd name="connsiteX15" fmla="*/ 27196 w 2274993"/>
              <a:gd name="connsiteY15" fmla="*/ 880859 h 2252882"/>
              <a:gd name="connsiteX16" fmla="*/ 101118 w 2274993"/>
              <a:gd name="connsiteY16" fmla="*/ 535887 h 2252882"/>
              <a:gd name="connsiteX17" fmla="*/ 290031 w 2274993"/>
              <a:gd name="connsiteY17" fmla="*/ 355187 h 2252882"/>
              <a:gd name="connsiteX18" fmla="*/ 405023 w 2274993"/>
              <a:gd name="connsiteY18" fmla="*/ 231983 h 2252882"/>
              <a:gd name="connsiteX19" fmla="*/ 799276 w 2274993"/>
              <a:gd name="connsiteY19" fmla="*/ 34856 h 2252882"/>
              <a:gd name="connsiteX20" fmla="*/ 1186984 w 2274993"/>
              <a:gd name="connsiteY20" fmla="*/ 12 h 225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4993" h="2252882">
                <a:moveTo>
                  <a:pt x="1186984" y="12"/>
                </a:moveTo>
                <a:cubicBezTo>
                  <a:pt x="1228523" y="119"/>
                  <a:pt x="1267110" y="975"/>
                  <a:pt x="1300306" y="2002"/>
                </a:cubicBezTo>
                <a:cubicBezTo>
                  <a:pt x="1433093" y="6108"/>
                  <a:pt x="1496064" y="18429"/>
                  <a:pt x="1595996" y="59497"/>
                </a:cubicBezTo>
                <a:cubicBezTo>
                  <a:pt x="1695929" y="100565"/>
                  <a:pt x="1819133" y="175857"/>
                  <a:pt x="1899900" y="248410"/>
                </a:cubicBezTo>
                <a:cubicBezTo>
                  <a:pt x="1980667" y="320963"/>
                  <a:pt x="2020367" y="393517"/>
                  <a:pt x="2080600" y="494818"/>
                </a:cubicBezTo>
                <a:cubicBezTo>
                  <a:pt x="2140832" y="596120"/>
                  <a:pt x="2231182" y="716586"/>
                  <a:pt x="2261299" y="856218"/>
                </a:cubicBezTo>
                <a:cubicBezTo>
                  <a:pt x="2291416" y="995849"/>
                  <a:pt x="2262668" y="1203927"/>
                  <a:pt x="2261299" y="1332607"/>
                </a:cubicBezTo>
                <a:cubicBezTo>
                  <a:pt x="2259930" y="1461288"/>
                  <a:pt x="2285940" y="1540686"/>
                  <a:pt x="2253085" y="1628298"/>
                </a:cubicBezTo>
                <a:cubicBezTo>
                  <a:pt x="2220231" y="1715910"/>
                  <a:pt x="2138095" y="1780250"/>
                  <a:pt x="2064172" y="1858279"/>
                </a:cubicBezTo>
                <a:cubicBezTo>
                  <a:pt x="1990250" y="1936308"/>
                  <a:pt x="1946444" y="2032134"/>
                  <a:pt x="1809551" y="2096474"/>
                </a:cubicBezTo>
                <a:cubicBezTo>
                  <a:pt x="1672656" y="2160814"/>
                  <a:pt x="1435831" y="2226523"/>
                  <a:pt x="1242811" y="2244319"/>
                </a:cubicBezTo>
                <a:cubicBezTo>
                  <a:pt x="1049791" y="2262116"/>
                  <a:pt x="797906" y="2253902"/>
                  <a:pt x="651430" y="2203251"/>
                </a:cubicBezTo>
                <a:cubicBezTo>
                  <a:pt x="504955" y="2152600"/>
                  <a:pt x="441983" y="2026658"/>
                  <a:pt x="363954" y="1940415"/>
                </a:cubicBezTo>
                <a:cubicBezTo>
                  <a:pt x="285925" y="1854172"/>
                  <a:pt x="242119" y="1789832"/>
                  <a:pt x="183255" y="1685793"/>
                </a:cubicBezTo>
                <a:cubicBezTo>
                  <a:pt x="124390" y="1581754"/>
                  <a:pt x="36779" y="1450336"/>
                  <a:pt x="10769" y="1316180"/>
                </a:cubicBezTo>
                <a:cubicBezTo>
                  <a:pt x="-15242" y="1182025"/>
                  <a:pt x="12138" y="1010907"/>
                  <a:pt x="27196" y="880859"/>
                </a:cubicBezTo>
                <a:cubicBezTo>
                  <a:pt x="42254" y="750810"/>
                  <a:pt x="57313" y="623499"/>
                  <a:pt x="101118" y="535887"/>
                </a:cubicBezTo>
                <a:cubicBezTo>
                  <a:pt x="144924" y="448275"/>
                  <a:pt x="243488" y="403100"/>
                  <a:pt x="290031" y="355187"/>
                </a:cubicBezTo>
                <a:cubicBezTo>
                  <a:pt x="336575" y="307275"/>
                  <a:pt x="320148" y="285371"/>
                  <a:pt x="405023" y="231983"/>
                </a:cubicBezTo>
                <a:cubicBezTo>
                  <a:pt x="489896" y="178594"/>
                  <a:pt x="650061" y="73186"/>
                  <a:pt x="799276" y="34856"/>
                </a:cubicBezTo>
                <a:cubicBezTo>
                  <a:pt x="911187" y="6108"/>
                  <a:pt x="1062368" y="-309"/>
                  <a:pt x="1186984" y="1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6471147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8" cstate="email">
            <a:extLst>
              <a:ext uri="{28A0092B-C50C-407E-A947-70E740481C1C}">
                <a14:useLocalDpi xmlns:a14="http://schemas.microsoft.com/office/drawing/2010/main"/>
              </a:ext>
            </a:extLst>
          </a:blip>
          <a:srcRect l="23260" t="16776" r="13625" b="4774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descr="A round pink circle with white text and a black background&#10;&#10;AI-generated content may be incorrect.">
            <a:extLst>
              <a:ext uri="{FF2B5EF4-FFF2-40B4-BE49-F238E27FC236}">
                <a16:creationId xmlns="" xmlns:a16="http://schemas.microsoft.com/office/drawing/2014/main" id="{E567E789-7957-0F3C-E578-E420041B204F}"/>
              </a:ext>
            </a:extLst>
          </p:cNvPr>
          <p:cNvPicPr>
            <a:picLocks noChangeAspect="1"/>
          </p:cNvPicPr>
          <p:nvPr userDrawn="1"/>
        </p:nvPicPr>
        <p:blipFill>
          <a:blip r:embed="rId29" cstate="print">
            <a:extLst>
              <a:ext uri="{28A0092B-C50C-407E-A947-70E740481C1C}">
                <a14:useLocalDpi xmlns:a14="http://schemas.microsoft.com/office/drawing/2010/main" val="0"/>
              </a:ext>
            </a:extLst>
          </a:blip>
          <a:stretch>
            <a:fillRect/>
          </a:stretch>
        </p:blipFill>
        <p:spPr>
          <a:xfrm>
            <a:off x="-1860330" y="144158"/>
            <a:ext cx="1624207" cy="1624207"/>
          </a:xfrm>
          <a:prstGeom prst="rect">
            <a:avLst/>
          </a:prstGeom>
        </p:spPr>
      </p:pic>
    </p:spTree>
    <p:extLst>
      <p:ext uri="{BB962C8B-B14F-4D97-AF65-F5344CB8AC3E}">
        <p14:creationId xmlns:p14="http://schemas.microsoft.com/office/powerpoint/2010/main" val="40311095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emf"/></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emf"/><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emf"/><Relationship Id="rId4" Type="http://schemas.openxmlformats.org/officeDocument/2006/relationships/image" Target="../media/image29.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1.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9.emf"/></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36.png"/><Relationship Id="rId10" Type="http://schemas.openxmlformats.org/officeDocument/2006/relationships/image" Target="../media/image39.png"/><Relationship Id="rId4" Type="http://schemas.openxmlformats.org/officeDocument/2006/relationships/image" Target="../media/image3.emf"/><Relationship Id="rId9" Type="http://schemas.openxmlformats.org/officeDocument/2006/relationships/image" Target="../media/image38.gif"/></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36.png"/><Relationship Id="rId10" Type="http://schemas.openxmlformats.org/officeDocument/2006/relationships/image" Target="../media/image39.png"/><Relationship Id="rId4" Type="http://schemas.openxmlformats.org/officeDocument/2006/relationships/image" Target="../media/image3.emf"/><Relationship Id="rId9" Type="http://schemas.openxmlformats.org/officeDocument/2006/relationships/image" Target="../media/image38.gif"/></Relationships>
</file>

<file path=ppt/slides/_rels/slide1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image" Target="../media/image5.emf"/><Relationship Id="rId10" Type="http://schemas.openxmlformats.org/officeDocument/2006/relationships/image" Target="../media/image40.png"/><Relationship Id="rId4" Type="http://schemas.openxmlformats.org/officeDocument/2006/relationships/image" Target="../media/image4.emf"/><Relationship Id="rId9" Type="http://schemas.openxmlformats.org/officeDocument/2006/relationships/image" Target="../media/image9.emf"/></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5.emf"/><Relationship Id="rId7" Type="http://schemas.openxmlformats.org/officeDocument/2006/relationships/image" Target="../media/image18.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17.emf"/><Relationship Id="rId10" Type="http://schemas.openxmlformats.org/officeDocument/2006/relationships/image" Target="../media/image21.png"/><Relationship Id="rId4" Type="http://schemas.openxmlformats.org/officeDocument/2006/relationships/image" Target="../media/image16.emf"/><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20" name="图片 3"/>
          <p:cNvPicPr>
            <a:picLocks noChangeAspect="1"/>
          </p:cNvPicPr>
          <p:nvPr/>
        </p:nvPicPr>
        <p:blipFill>
          <a:blip r:embed="rId3"/>
          <a:stretch>
            <a:fillRect/>
          </a:stretch>
        </p:blipFill>
        <p:spPr>
          <a:xfrm>
            <a:off x="11047741" y="-172768"/>
            <a:ext cx="1331106" cy="1318956"/>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2"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86" y="5690481"/>
            <a:ext cx="450552" cy="44644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pic>
        <p:nvPicPr>
          <p:cNvPr id="28" name="图片 1"/>
          <p:cNvPicPr>
            <a:picLocks noChangeAspect="1"/>
          </p:cNvPicPr>
          <p:nvPr/>
        </p:nvPicPr>
        <p:blipFill>
          <a:blip r:embed="rId4"/>
          <a:stretch>
            <a:fillRect/>
          </a:stretch>
        </p:blipFill>
        <p:spPr>
          <a:xfrm>
            <a:off x="8568845" y="1854388"/>
            <a:ext cx="3810002" cy="4876958"/>
          </a:xfrm>
          <a:prstGeom prst="rect">
            <a:avLst/>
          </a:prstGeom>
        </p:spPr>
      </p:pic>
      <p:pic>
        <p:nvPicPr>
          <p:cNvPr id="32" name="图片 2"/>
          <p:cNvPicPr>
            <a:picLocks noChangeAspect="1"/>
          </p:cNvPicPr>
          <p:nvPr/>
        </p:nvPicPr>
        <p:blipFill>
          <a:blip r:embed="rId5"/>
          <a:stretch>
            <a:fillRect/>
          </a:stretch>
        </p:blipFill>
        <p:spPr>
          <a:xfrm rot="20740326">
            <a:off x="9267014" y="5001154"/>
            <a:ext cx="1352646" cy="1651837"/>
          </a:xfrm>
          <a:prstGeom prst="rect">
            <a:avLst/>
          </a:prstGeom>
        </p:spPr>
      </p:pic>
      <p:pic>
        <p:nvPicPr>
          <p:cNvPr id="34"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18293" y="5586747"/>
            <a:ext cx="1231407" cy="1100347"/>
          </a:xfrm>
          <a:prstGeom prst="rect">
            <a:avLst/>
          </a:prstGeom>
        </p:spPr>
      </p:pic>
      <p:pic>
        <p:nvPicPr>
          <p:cNvPr id="19" name="图片 1"/>
          <p:cNvPicPr>
            <a:picLocks noChangeAspect="1"/>
          </p:cNvPicPr>
          <p:nvPr/>
        </p:nvPicPr>
        <p:blipFill>
          <a:blip r:embed="rId7"/>
          <a:stretch>
            <a:fillRect/>
          </a:stretch>
        </p:blipFill>
        <p:spPr>
          <a:xfrm>
            <a:off x="252141" y="2231723"/>
            <a:ext cx="8266794" cy="3898014"/>
          </a:xfrm>
          <a:prstGeom prst="rect">
            <a:avLst/>
          </a:prstGeom>
        </p:spPr>
      </p:pic>
      <p:pic>
        <p:nvPicPr>
          <p:cNvPr id="24" name="图片 1"/>
          <p:cNvPicPr>
            <a:picLocks noChangeAspect="1"/>
          </p:cNvPicPr>
          <p:nvPr/>
        </p:nvPicPr>
        <p:blipFill>
          <a:blip r:embed="rId8"/>
          <a:stretch>
            <a:fillRect/>
          </a:stretch>
        </p:blipFill>
        <p:spPr>
          <a:xfrm>
            <a:off x="547727" y="581214"/>
            <a:ext cx="1316716" cy="1306653"/>
          </a:xfrm>
          <a:prstGeom prst="rect">
            <a:avLst/>
          </a:prstGeom>
        </p:spPr>
      </p:pic>
      <p:pic>
        <p:nvPicPr>
          <p:cNvPr id="29" name="图片 1"/>
          <p:cNvPicPr>
            <a:picLocks noChangeAspect="1"/>
          </p:cNvPicPr>
          <p:nvPr/>
        </p:nvPicPr>
        <p:blipFill>
          <a:blip r:embed="rId9"/>
          <a:stretch>
            <a:fillRect/>
          </a:stretch>
        </p:blipFill>
        <p:spPr>
          <a:xfrm>
            <a:off x="8236693" y="190483"/>
            <a:ext cx="1487261" cy="1626165"/>
          </a:xfrm>
          <a:prstGeom prst="rect">
            <a:avLst/>
          </a:prstGeom>
        </p:spPr>
      </p:pic>
      <p:pic>
        <p:nvPicPr>
          <p:cNvPr id="2" name="Picture 1">
            <a:extLst>
              <a:ext uri="{FF2B5EF4-FFF2-40B4-BE49-F238E27FC236}">
                <a16:creationId xmlns="" xmlns:a16="http://schemas.microsoft.com/office/drawing/2014/main" id="{1DAEBB1B-FC70-42E2-BF98-C99825CEEB02}"/>
              </a:ext>
            </a:extLst>
          </p:cNvPr>
          <p:cNvPicPr>
            <a:picLocks noChangeAspect="1"/>
          </p:cNvPicPr>
          <p:nvPr/>
        </p:nvPicPr>
        <p:blipFill>
          <a:blip r:embed="rId10"/>
          <a:stretch>
            <a:fillRect/>
          </a:stretch>
        </p:blipFill>
        <p:spPr>
          <a:xfrm>
            <a:off x="2146775" y="3107414"/>
            <a:ext cx="4535817" cy="1646063"/>
          </a:xfrm>
          <a:prstGeom prst="rect">
            <a:avLst/>
          </a:prstGeom>
        </p:spPr>
      </p:pic>
    </p:spTree>
    <p:extLst>
      <p:ext uri="{BB962C8B-B14F-4D97-AF65-F5344CB8AC3E}">
        <p14:creationId xmlns:p14="http://schemas.microsoft.com/office/powerpoint/2010/main" val="3593942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42"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22" presetClass="entr" presetSubtype="4"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par>
                                <p:cTn id="37" presetID="53" presetClass="entr" presetSubtype="16"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42"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1000"/>
                                        <p:tgtEl>
                                          <p:spTgt spid="2"/>
                                        </p:tgtEl>
                                      </p:cBhvr>
                                    </p:animEffect>
                                    <p:anim calcmode="lin" valueType="num">
                                      <p:cBhvr>
                                        <p:cTn id="62" dur="1000" fill="hold"/>
                                        <p:tgtEl>
                                          <p:spTgt spid="2"/>
                                        </p:tgtEl>
                                        <p:attrNameLst>
                                          <p:attrName>ppt_x</p:attrName>
                                        </p:attrNameLst>
                                      </p:cBhvr>
                                      <p:tavLst>
                                        <p:tav tm="0">
                                          <p:val>
                                            <p:strVal val="#ppt_x"/>
                                          </p:val>
                                        </p:tav>
                                        <p:tav tm="100000">
                                          <p:val>
                                            <p:strVal val="#ppt_x"/>
                                          </p:val>
                                        </p:tav>
                                      </p:tavLst>
                                    </p:anim>
                                    <p:anim calcmode="lin" valueType="num">
                                      <p:cBhvr>
                                        <p:cTn id="6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grpSp>
      <p:pic>
        <p:nvPicPr>
          <p:cNvPr id="20" name="图片 3"/>
          <p:cNvPicPr>
            <a:picLocks noChangeAspect="1"/>
          </p:cNvPicPr>
          <p:nvPr/>
        </p:nvPicPr>
        <p:blipFill>
          <a:blip r:embed="rId3"/>
          <a:stretch>
            <a:fillRect/>
          </a:stretch>
        </p:blipFill>
        <p:spPr>
          <a:xfrm>
            <a:off x="11047741" y="-172768"/>
            <a:ext cx="1331106" cy="1318956"/>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2"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86" y="5690481"/>
            <a:ext cx="450552" cy="44644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sp>
        <p:nvSpPr>
          <p:cNvPr id="26" name="Google Shape;304;p20"/>
          <p:cNvSpPr txBox="1">
            <a:spLocks/>
          </p:cNvSpPr>
          <p:nvPr/>
        </p:nvSpPr>
        <p:spPr>
          <a:xfrm>
            <a:off x="1441947" y="304799"/>
            <a:ext cx="9351021" cy="3864692"/>
          </a:xfrm>
          <a:prstGeom prst="roundRect">
            <a:avLst>
              <a:gd name="adj" fmla="val 18909"/>
            </a:avLst>
          </a:prstGeom>
          <a:solidFill>
            <a:srgbClr val="9DDDD1">
              <a:lumMod val="20000"/>
              <a:lumOff val="80000"/>
            </a:srgbClr>
          </a:solidFill>
          <a:ln w="9525">
            <a:solidFill>
              <a:srgbClr val="12B6C2"/>
            </a:solidFill>
            <a:prstDash val="lgDash"/>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lvl="0" algn="just">
              <a:defRPr/>
            </a:pPr>
            <a:r>
              <a:rPr lang="vi-VN" sz="3600" b="1" dirty="0">
                <a:solidFill>
                  <a:srgbClr val="002060"/>
                </a:solidFill>
                <a:latin typeface="Cambria" panose="02040503050406030204" pitchFamily="18" charset="0"/>
                <a:ea typeface="Cambria" panose="02040503050406030204" pitchFamily="18" charset="0"/>
                <a:cs typeface="Calibri" panose="020F0502020204030204" pitchFamily="34" charset="0"/>
              </a:rPr>
              <a:t>a. Tìm từ ngữ hoặc câu văn:</a:t>
            </a:r>
          </a:p>
          <a:p>
            <a:pPr lvl="0" algn="just">
              <a:defRPr/>
            </a:pPr>
            <a:r>
              <a:rPr lang="vi-VN" sz="3600" dirty="0">
                <a:solidFill>
                  <a:srgbClr val="002060"/>
                </a:solidFill>
                <a:latin typeface="Cambria" panose="02040503050406030204" pitchFamily="18" charset="0"/>
                <a:ea typeface="Cambria" panose="02040503050406030204" pitchFamily="18" charset="0"/>
                <a:cs typeface="Calibri" panose="020F0502020204030204" pitchFamily="34" charset="0"/>
              </a:rPr>
              <a:t>- Tả các bộ phận của đồng hồ (vỏ đồng hồ, kim đồng hồ,..)</a:t>
            </a:r>
          </a:p>
          <a:p>
            <a:pPr lvl="0" algn="just">
              <a:defRPr/>
            </a:pPr>
            <a:r>
              <a:rPr lang="vi-VN" sz="3600" dirty="0">
                <a:solidFill>
                  <a:srgbClr val="002060"/>
                </a:solidFill>
                <a:latin typeface="Cambria" panose="02040503050406030204" pitchFamily="18" charset="0"/>
                <a:ea typeface="Cambria" panose="02040503050406030204" pitchFamily="18" charset="0"/>
                <a:cs typeface="Calibri" panose="020F0502020204030204" pitchFamily="34" charset="0"/>
              </a:rPr>
              <a:t>- Tả âm thanh của đồng hồ (tiếng kim của đồng hồ, tiếng chuông của đồng hồ,…)</a:t>
            </a:r>
          </a:p>
          <a:p>
            <a:pPr lvl="0" algn="just">
              <a:defRPr/>
            </a:pPr>
            <a:r>
              <a:rPr lang="vi-VN" sz="3600" b="1" dirty="0">
                <a:solidFill>
                  <a:srgbClr val="002060"/>
                </a:solidFill>
                <a:latin typeface="Cambria" panose="02040503050406030204" pitchFamily="18" charset="0"/>
                <a:ea typeface="Cambria" panose="02040503050406030204" pitchFamily="18" charset="0"/>
                <a:cs typeface="Calibri" panose="020F0502020204030204" pitchFamily="34" charset="0"/>
              </a:rPr>
              <a:t>b. Câu văn nào có hình ảnh so sánh?</a:t>
            </a:r>
            <a:endParaRPr lang="en-US" sz="3600" b="1" dirty="0">
              <a:solidFill>
                <a:srgbClr val="002060"/>
              </a:solidFill>
              <a:latin typeface="Cambria" panose="02040503050406030204" pitchFamily="18" charset="0"/>
              <a:ea typeface="Cambria" panose="02040503050406030204" pitchFamily="18" charset="0"/>
              <a:cs typeface="Calibri" panose="020F0502020204030204" pitchFamily="34" charset="0"/>
            </a:endParaRPr>
          </a:p>
        </p:txBody>
      </p:sp>
      <p:pic>
        <p:nvPicPr>
          <p:cNvPr id="27" name="图片 3"/>
          <p:cNvPicPr>
            <a:picLocks noChangeAspect="1"/>
          </p:cNvPicPr>
          <p:nvPr/>
        </p:nvPicPr>
        <p:blipFill>
          <a:blip r:embed="rId4"/>
          <a:stretch>
            <a:fillRect/>
          </a:stretch>
        </p:blipFill>
        <p:spPr>
          <a:xfrm>
            <a:off x="-77731" y="-453"/>
            <a:ext cx="1459943" cy="1443064"/>
          </a:xfrm>
          <a:prstGeom prst="rect">
            <a:avLst/>
          </a:prstGeom>
        </p:spPr>
      </p:pic>
      <p:grpSp>
        <p:nvGrpSpPr>
          <p:cNvPr id="5" name="Group 4"/>
          <p:cNvGrpSpPr/>
          <p:nvPr/>
        </p:nvGrpSpPr>
        <p:grpSpPr>
          <a:xfrm>
            <a:off x="7833462" y="4504713"/>
            <a:ext cx="4040634" cy="1784090"/>
            <a:chOff x="7950911" y="4455918"/>
            <a:chExt cx="4040634" cy="1784090"/>
          </a:xfrm>
        </p:grpSpPr>
        <p:grpSp>
          <p:nvGrpSpPr>
            <p:cNvPr id="25" name="Group 24"/>
            <p:cNvGrpSpPr/>
            <p:nvPr/>
          </p:nvGrpSpPr>
          <p:grpSpPr>
            <a:xfrm>
              <a:off x="7950911" y="4455918"/>
              <a:ext cx="4040634" cy="1585062"/>
              <a:chOff x="1526298" y="4455918"/>
              <a:chExt cx="4040634" cy="1585062"/>
            </a:xfrm>
          </p:grpSpPr>
          <p:sp>
            <p:nvSpPr>
              <p:cNvPr id="31" name="Rectangle 30"/>
              <p:cNvSpPr/>
              <p:nvPr/>
            </p:nvSpPr>
            <p:spPr>
              <a:xfrm>
                <a:off x="1526298" y="4455918"/>
                <a:ext cx="2700198" cy="1585062"/>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0" name="TextBox 29"/>
              <p:cNvSpPr txBox="1"/>
              <p:nvPr/>
            </p:nvSpPr>
            <p:spPr>
              <a:xfrm>
                <a:off x="1742124" y="4648284"/>
                <a:ext cx="3824808"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rPr>
                  <a:t>THẢO LUẬN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rPr>
                  <a:t>NHÓM ĐÔI</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33" name="图片 2"/>
            <p:cNvPicPr>
              <a:picLocks noChangeAspect="1"/>
            </p:cNvPicPr>
            <p:nvPr/>
          </p:nvPicPr>
          <p:blipFill>
            <a:blip r:embed="rId5"/>
            <a:stretch>
              <a:fillRect/>
            </a:stretch>
          </p:blipFill>
          <p:spPr>
            <a:xfrm rot="797177">
              <a:off x="10794348" y="4881108"/>
              <a:ext cx="964725" cy="1358900"/>
            </a:xfrm>
            <a:prstGeom prst="rect">
              <a:avLst/>
            </a:prstGeom>
          </p:spPr>
        </p:pic>
      </p:grpSp>
      <p:grpSp>
        <p:nvGrpSpPr>
          <p:cNvPr id="37" name="Group 36">
            <a:extLst>
              <a:ext uri="{FF2B5EF4-FFF2-40B4-BE49-F238E27FC236}">
                <a16:creationId xmlns="" xmlns:a16="http://schemas.microsoft.com/office/drawing/2014/main" id="{04AE6933-DA95-453E-94E5-D98CA95465F9}"/>
              </a:ext>
            </a:extLst>
          </p:cNvPr>
          <p:cNvGrpSpPr/>
          <p:nvPr/>
        </p:nvGrpSpPr>
        <p:grpSpPr>
          <a:xfrm flipH="1">
            <a:off x="4835334" y="3933584"/>
            <a:ext cx="1687062" cy="2722369"/>
            <a:chOff x="10081587" y="2304414"/>
            <a:chExt cx="2014077" cy="3390653"/>
          </a:xfrm>
        </p:grpSpPr>
        <p:pic>
          <p:nvPicPr>
            <p:cNvPr id="38" name="图片 3">
              <a:extLst>
                <a:ext uri="{FF2B5EF4-FFF2-40B4-BE49-F238E27FC236}">
                  <a16:creationId xmlns="" xmlns:a16="http://schemas.microsoft.com/office/drawing/2014/main" id="{F0EB3A66-EA7A-4DA3-8363-DBBE0A51542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81010"/>
            <a:stretch/>
          </p:blipFill>
          <p:spPr>
            <a:xfrm>
              <a:off x="10081587" y="5093246"/>
              <a:ext cx="2014077" cy="601821"/>
            </a:xfrm>
            <a:prstGeom prst="rect">
              <a:avLst/>
            </a:prstGeom>
          </p:spPr>
        </p:pic>
        <p:pic>
          <p:nvPicPr>
            <p:cNvPr id="39" name="图片 5">
              <a:extLst>
                <a:ext uri="{FF2B5EF4-FFF2-40B4-BE49-F238E27FC236}">
                  <a16:creationId xmlns="" xmlns:a16="http://schemas.microsoft.com/office/drawing/2014/main" id="{0B35F27F-1F7F-439B-A325-BA3A7A9FD49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30946" y="2304414"/>
              <a:ext cx="1964718" cy="2893671"/>
            </a:xfrm>
            <a:prstGeom prst="rect">
              <a:avLst/>
            </a:prstGeom>
          </p:spPr>
        </p:pic>
      </p:grpSp>
      <p:pic>
        <p:nvPicPr>
          <p:cNvPr id="41" name="图片 2">
            <a:extLst>
              <a:ext uri="{FF2B5EF4-FFF2-40B4-BE49-F238E27FC236}">
                <a16:creationId xmlns="" xmlns:a16="http://schemas.microsoft.com/office/drawing/2014/main" id="{B84DE80C-6D22-45B0-A8F9-AA2EC0F252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7946" y="3970408"/>
            <a:ext cx="1407492" cy="2717594"/>
          </a:xfrm>
          <a:prstGeom prst="rect">
            <a:avLst/>
          </a:prstGeom>
        </p:spPr>
      </p:pic>
    </p:spTree>
    <p:extLst>
      <p:ext uri="{BB962C8B-B14F-4D97-AF65-F5344CB8AC3E}">
        <p14:creationId xmlns:p14="http://schemas.microsoft.com/office/powerpoint/2010/main" val="11368056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31"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1000" fill="hold"/>
                                        <p:tgtEl>
                                          <p:spTgt spid="20"/>
                                        </p:tgtEl>
                                        <p:attrNameLst>
                                          <p:attrName>ppt_w</p:attrName>
                                        </p:attrNameLst>
                                      </p:cBhvr>
                                      <p:tavLst>
                                        <p:tav tm="0">
                                          <p:val>
                                            <p:fltVal val="0"/>
                                          </p:val>
                                        </p:tav>
                                        <p:tav tm="100000">
                                          <p:val>
                                            <p:strVal val="#ppt_w"/>
                                          </p:val>
                                        </p:tav>
                                      </p:tavLst>
                                    </p:anim>
                                    <p:anim calcmode="lin" valueType="num">
                                      <p:cBhvr>
                                        <p:cTn id="19" dur="1000" fill="hold"/>
                                        <p:tgtEl>
                                          <p:spTgt spid="20"/>
                                        </p:tgtEl>
                                        <p:attrNameLst>
                                          <p:attrName>ppt_h</p:attrName>
                                        </p:attrNameLst>
                                      </p:cBhvr>
                                      <p:tavLst>
                                        <p:tav tm="0">
                                          <p:val>
                                            <p:fltVal val="0"/>
                                          </p:val>
                                        </p:tav>
                                        <p:tav tm="100000">
                                          <p:val>
                                            <p:strVal val="#ppt_h"/>
                                          </p:val>
                                        </p:tav>
                                      </p:tavLst>
                                    </p:anim>
                                    <p:anim calcmode="lin" valueType="num">
                                      <p:cBhvr>
                                        <p:cTn id="20" dur="1000" fill="hold"/>
                                        <p:tgtEl>
                                          <p:spTgt spid="20"/>
                                        </p:tgtEl>
                                        <p:attrNameLst>
                                          <p:attrName>style.rotation</p:attrName>
                                        </p:attrNameLst>
                                      </p:cBhvr>
                                      <p:tavLst>
                                        <p:tav tm="0">
                                          <p:val>
                                            <p:fltVal val="90"/>
                                          </p:val>
                                        </p:tav>
                                        <p:tav tm="100000">
                                          <p:val>
                                            <p:fltVal val="0"/>
                                          </p:val>
                                        </p:tav>
                                      </p:tavLst>
                                    </p:anim>
                                    <p:animEffect transition="in" filter="fade">
                                      <p:cBhvr>
                                        <p:cTn id="21" dur="1000"/>
                                        <p:tgtEl>
                                          <p:spTgt spid="20"/>
                                        </p:tgtEl>
                                      </p:cBhvr>
                                    </p:animEffect>
                                  </p:childTnLst>
                                </p:cTn>
                              </p:par>
                              <p:par>
                                <p:cTn id="22" presetID="31"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1000" fill="hold"/>
                                        <p:tgtEl>
                                          <p:spTgt spid="22"/>
                                        </p:tgtEl>
                                        <p:attrNameLst>
                                          <p:attrName>ppt_w</p:attrName>
                                        </p:attrNameLst>
                                      </p:cBhvr>
                                      <p:tavLst>
                                        <p:tav tm="0">
                                          <p:val>
                                            <p:fltVal val="0"/>
                                          </p:val>
                                        </p:tav>
                                        <p:tav tm="100000">
                                          <p:val>
                                            <p:strVal val="#ppt_w"/>
                                          </p:val>
                                        </p:tav>
                                      </p:tavLst>
                                    </p:anim>
                                    <p:anim calcmode="lin" valueType="num">
                                      <p:cBhvr>
                                        <p:cTn id="25" dur="1000" fill="hold"/>
                                        <p:tgtEl>
                                          <p:spTgt spid="22"/>
                                        </p:tgtEl>
                                        <p:attrNameLst>
                                          <p:attrName>ppt_h</p:attrName>
                                        </p:attrNameLst>
                                      </p:cBhvr>
                                      <p:tavLst>
                                        <p:tav tm="0">
                                          <p:val>
                                            <p:fltVal val="0"/>
                                          </p:val>
                                        </p:tav>
                                        <p:tav tm="100000">
                                          <p:val>
                                            <p:strVal val="#ppt_h"/>
                                          </p:val>
                                        </p:tav>
                                      </p:tavLst>
                                    </p:anim>
                                    <p:anim calcmode="lin" valueType="num">
                                      <p:cBhvr>
                                        <p:cTn id="26" dur="1000" fill="hold"/>
                                        <p:tgtEl>
                                          <p:spTgt spid="22"/>
                                        </p:tgtEl>
                                        <p:attrNameLst>
                                          <p:attrName>style.rotation</p:attrName>
                                        </p:attrNameLst>
                                      </p:cBhvr>
                                      <p:tavLst>
                                        <p:tav tm="0">
                                          <p:val>
                                            <p:fltVal val="90"/>
                                          </p:val>
                                        </p:tav>
                                        <p:tav tm="100000">
                                          <p:val>
                                            <p:fltVal val="0"/>
                                          </p:val>
                                        </p:tav>
                                      </p:tavLst>
                                    </p:anim>
                                    <p:animEffect transition="in" filter="fade">
                                      <p:cBhvr>
                                        <p:cTn id="27" dur="1000"/>
                                        <p:tgtEl>
                                          <p:spTgt spid="22"/>
                                        </p:tgtEl>
                                      </p:cBhvr>
                                    </p:animEffect>
                                  </p:childTnLst>
                                </p:cTn>
                              </p:par>
                              <p:par>
                                <p:cTn id="28" presetID="31"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1000" fill="hold"/>
                                        <p:tgtEl>
                                          <p:spTgt spid="23"/>
                                        </p:tgtEl>
                                        <p:attrNameLst>
                                          <p:attrName>ppt_w</p:attrName>
                                        </p:attrNameLst>
                                      </p:cBhvr>
                                      <p:tavLst>
                                        <p:tav tm="0">
                                          <p:val>
                                            <p:fltVal val="0"/>
                                          </p:val>
                                        </p:tav>
                                        <p:tav tm="100000">
                                          <p:val>
                                            <p:strVal val="#ppt_w"/>
                                          </p:val>
                                        </p:tav>
                                      </p:tavLst>
                                    </p:anim>
                                    <p:anim calcmode="lin" valueType="num">
                                      <p:cBhvr>
                                        <p:cTn id="31" dur="1000" fill="hold"/>
                                        <p:tgtEl>
                                          <p:spTgt spid="23"/>
                                        </p:tgtEl>
                                        <p:attrNameLst>
                                          <p:attrName>ppt_h</p:attrName>
                                        </p:attrNameLst>
                                      </p:cBhvr>
                                      <p:tavLst>
                                        <p:tav tm="0">
                                          <p:val>
                                            <p:fltVal val="0"/>
                                          </p:val>
                                        </p:tav>
                                        <p:tav tm="100000">
                                          <p:val>
                                            <p:strVal val="#ppt_h"/>
                                          </p:val>
                                        </p:tav>
                                      </p:tavLst>
                                    </p:anim>
                                    <p:anim calcmode="lin" valueType="num">
                                      <p:cBhvr>
                                        <p:cTn id="32" dur="1000" fill="hold"/>
                                        <p:tgtEl>
                                          <p:spTgt spid="23"/>
                                        </p:tgtEl>
                                        <p:attrNameLst>
                                          <p:attrName>style.rotation</p:attrName>
                                        </p:attrNameLst>
                                      </p:cBhvr>
                                      <p:tavLst>
                                        <p:tav tm="0">
                                          <p:val>
                                            <p:fltVal val="90"/>
                                          </p:val>
                                        </p:tav>
                                        <p:tav tm="100000">
                                          <p:val>
                                            <p:fltVal val="0"/>
                                          </p:val>
                                        </p:tav>
                                      </p:tavLst>
                                    </p:anim>
                                    <p:animEffect transition="in" filter="fade">
                                      <p:cBhvr>
                                        <p:cTn id="33" dur="1000"/>
                                        <p:tgtEl>
                                          <p:spTgt spid="23"/>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pic>
        <p:nvPicPr>
          <p:cNvPr id="20" name="图片 3"/>
          <p:cNvPicPr>
            <a:picLocks noChangeAspect="1"/>
          </p:cNvPicPr>
          <p:nvPr/>
        </p:nvPicPr>
        <p:blipFill>
          <a:blip r:embed="rId3"/>
          <a:stretch>
            <a:fillRect/>
          </a:stretch>
        </p:blipFill>
        <p:spPr>
          <a:xfrm>
            <a:off x="11493909" y="-172768"/>
            <a:ext cx="884937" cy="876860"/>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sp>
        <p:nvSpPr>
          <p:cNvPr id="2" name="TextBox 1">
            <a:extLst>
              <a:ext uri="{FF2B5EF4-FFF2-40B4-BE49-F238E27FC236}">
                <a16:creationId xmlns="" xmlns:a16="http://schemas.microsoft.com/office/drawing/2014/main" id="{44CDC775-C7E5-4A7C-AB77-D68ECCD383C5}"/>
              </a:ext>
            </a:extLst>
          </p:cNvPr>
          <p:cNvSpPr txBox="1"/>
          <p:nvPr/>
        </p:nvSpPr>
        <p:spPr>
          <a:xfrm>
            <a:off x="353961" y="501445"/>
            <a:ext cx="5447072" cy="526297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Cái đồng hồ</a:t>
            </a:r>
            <a:endParaRPr kumimoji="0" lang="vi-VN" sz="2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 Vào năm học mới, bố thưởng cho hai anh em tôi một cái đồng hồ báo thức, vỏ bằng nhựa màu trắng. Bố vặn dây cót, xoay xoay cái kim, lập tức đồng hồ reo lên vang nhà. Đồng hồ nhà tôi có tiếng chuông reo “ác” thật, vang và trong như dế cộ gáy sau đêm mưa. Đặc biệt là tối không có đèn, hai cái kim của nó cứ sáng lóe lên như đom đóm. Suốt tháng ngày, đồng hồ tí ta tí tách, chăm chỉ chạy rất đều, rất đúng. Nó nhắc nhở anh em tôi giờ ngủ, giờ chơi, giờ ăn, giờ học.</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(Theo Vũ Tú Nam)</a:t>
            </a:r>
          </a:p>
        </p:txBody>
      </p:sp>
      <p:grpSp>
        <p:nvGrpSpPr>
          <p:cNvPr id="14" name="Group 13">
            <a:extLst>
              <a:ext uri="{FF2B5EF4-FFF2-40B4-BE49-F238E27FC236}">
                <a16:creationId xmlns="" xmlns:a16="http://schemas.microsoft.com/office/drawing/2014/main" id="{4D394F9E-F34B-4BDD-90E0-52540E546ABB}"/>
              </a:ext>
            </a:extLst>
          </p:cNvPr>
          <p:cNvGrpSpPr/>
          <p:nvPr/>
        </p:nvGrpSpPr>
        <p:grpSpPr>
          <a:xfrm>
            <a:off x="6308473" y="309356"/>
            <a:ext cx="5557461" cy="1432428"/>
            <a:chOff x="7074366" y="2986043"/>
            <a:chExt cx="5239284" cy="1432428"/>
          </a:xfrm>
        </p:grpSpPr>
        <p:grpSp>
          <p:nvGrpSpPr>
            <p:cNvPr id="18" name="Group 17">
              <a:extLst>
                <a:ext uri="{FF2B5EF4-FFF2-40B4-BE49-F238E27FC236}">
                  <a16:creationId xmlns="" xmlns:a16="http://schemas.microsoft.com/office/drawing/2014/main" id="{4E603D14-D673-475F-AF48-CECA031A5437}"/>
                </a:ext>
              </a:extLst>
            </p:cNvPr>
            <p:cNvGrpSpPr/>
            <p:nvPr/>
          </p:nvGrpSpPr>
          <p:grpSpPr>
            <a:xfrm>
              <a:off x="7428712" y="3369689"/>
              <a:ext cx="4884938" cy="1048782"/>
              <a:chOff x="1004099" y="3369689"/>
              <a:chExt cx="4884938" cy="1048782"/>
            </a:xfrm>
          </p:grpSpPr>
          <p:sp>
            <p:nvSpPr>
              <p:cNvPr id="22" name="Rectangle 21">
                <a:extLst>
                  <a:ext uri="{FF2B5EF4-FFF2-40B4-BE49-F238E27FC236}">
                    <a16:creationId xmlns="" xmlns:a16="http://schemas.microsoft.com/office/drawing/2014/main" id="{DD67A5A1-0F69-4FD6-9864-948517DFA9EA}"/>
                  </a:ext>
                </a:extLst>
              </p:cNvPr>
              <p:cNvSpPr/>
              <p:nvPr/>
            </p:nvSpPr>
            <p:spPr>
              <a:xfrm>
                <a:off x="1004099" y="3369689"/>
                <a:ext cx="4825943" cy="644986"/>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24" name="TextBox 23">
                <a:extLst>
                  <a:ext uri="{FF2B5EF4-FFF2-40B4-BE49-F238E27FC236}">
                    <a16:creationId xmlns="" xmlns:a16="http://schemas.microsoft.com/office/drawing/2014/main" id="{EE8B7863-7E7B-451E-9311-30DC5A272D73}"/>
                  </a:ext>
                </a:extLst>
              </p:cNvPr>
              <p:cNvSpPr txBox="1"/>
              <p:nvPr/>
            </p:nvSpPr>
            <p:spPr>
              <a:xfrm>
                <a:off x="1267875" y="3402808"/>
                <a:ext cx="4621162"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Tả</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các</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bộ</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phận</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của</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đồng</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hồ</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grpSp>
        <p:pic>
          <p:nvPicPr>
            <p:cNvPr id="19" name="图片 2">
              <a:extLst>
                <a:ext uri="{FF2B5EF4-FFF2-40B4-BE49-F238E27FC236}">
                  <a16:creationId xmlns="" xmlns:a16="http://schemas.microsoft.com/office/drawing/2014/main" id="{8B340FAC-25F5-4C27-A5FB-5BE8B6DEB36F}"/>
                </a:ext>
              </a:extLst>
            </p:cNvPr>
            <p:cNvPicPr>
              <a:picLocks noChangeAspect="1"/>
            </p:cNvPicPr>
            <p:nvPr/>
          </p:nvPicPr>
          <p:blipFill>
            <a:blip r:embed="rId4"/>
            <a:stretch>
              <a:fillRect/>
            </a:stretch>
          </p:blipFill>
          <p:spPr>
            <a:xfrm rot="797177">
              <a:off x="7074366" y="2986043"/>
              <a:ext cx="692706" cy="975737"/>
            </a:xfrm>
            <a:prstGeom prst="rect">
              <a:avLst/>
            </a:prstGeom>
          </p:spPr>
        </p:pic>
      </p:grpSp>
      <p:sp>
        <p:nvSpPr>
          <p:cNvPr id="3" name="TextBox 2">
            <a:extLst>
              <a:ext uri="{FF2B5EF4-FFF2-40B4-BE49-F238E27FC236}">
                <a16:creationId xmlns="" xmlns:a16="http://schemas.microsoft.com/office/drawing/2014/main" id="{425D138E-099B-447C-A11A-369381257D14}"/>
              </a:ext>
            </a:extLst>
          </p:cNvPr>
          <p:cNvSpPr txBox="1"/>
          <p:nvPr/>
        </p:nvSpPr>
        <p:spPr>
          <a:xfrm>
            <a:off x="6046839" y="1484671"/>
            <a:ext cx="6145161" cy="461665"/>
          </a:xfrm>
          <a:prstGeom prst="rect">
            <a:avLst/>
          </a:prstGeom>
          <a:noFill/>
        </p:spPr>
        <p:txBody>
          <a:bodyPr wrap="square" rtlCol="0">
            <a:spAutoFit/>
          </a:bodyPr>
          <a:lstStyle/>
          <a:p>
            <a:pPr marL="342900" indent="-342900">
              <a:buFont typeface="Arial" panose="020B0604020202020204" pitchFamily="34" charset="0"/>
              <a:buChar char="•"/>
            </a:pP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Vỏ</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đồng</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hồ</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vỏ</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bằng</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nhựa</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màu</a:t>
            </a:r>
            <a:r>
              <a:rPr lang="en-US" sz="2400" b="1" i="0" dirty="0">
                <a:solidFill>
                  <a:srgbClr val="FF0000"/>
                </a:solidFill>
                <a:effectLst/>
                <a:latin typeface="Cambria" panose="02040503050406030204" pitchFamily="18" charset="0"/>
                <a:ea typeface="Cambria" panose="02040503050406030204" pitchFamily="18" charset="0"/>
                <a:cs typeface="Arial" panose="020B0604020202020204" pitchFamily="34" charset="0"/>
              </a:rPr>
              <a:t> </a:t>
            </a:r>
            <a:r>
              <a:rPr lang="en-US" sz="2400" b="1" i="0" dirty="0" err="1">
                <a:solidFill>
                  <a:srgbClr val="FF0000"/>
                </a:solidFill>
                <a:effectLst/>
                <a:latin typeface="Cambria" panose="02040503050406030204" pitchFamily="18" charset="0"/>
                <a:ea typeface="Cambria" panose="02040503050406030204" pitchFamily="18" charset="0"/>
                <a:cs typeface="Arial" panose="020B0604020202020204" pitchFamily="34" charset="0"/>
              </a:rPr>
              <a:t>trắng</a:t>
            </a:r>
            <a:endPar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endParaRPr>
          </a:p>
        </p:txBody>
      </p:sp>
      <p:sp>
        <p:nvSpPr>
          <p:cNvPr id="25" name="TextBox 24">
            <a:extLst>
              <a:ext uri="{FF2B5EF4-FFF2-40B4-BE49-F238E27FC236}">
                <a16:creationId xmlns="" xmlns:a16="http://schemas.microsoft.com/office/drawing/2014/main" id="{001C9E7C-218F-418B-9533-AA7C7C549B7D}"/>
              </a:ext>
            </a:extLst>
          </p:cNvPr>
          <p:cNvSpPr txBox="1"/>
          <p:nvPr/>
        </p:nvSpPr>
        <p:spPr>
          <a:xfrm>
            <a:off x="6046839" y="2094271"/>
            <a:ext cx="5899355" cy="1200329"/>
          </a:xfrm>
          <a:prstGeom prst="rect">
            <a:avLst/>
          </a:prstGeom>
          <a:noFill/>
        </p:spPr>
        <p:txBody>
          <a:bodyPr wrap="square" rtlCol="0">
            <a:spAutoFit/>
          </a:bodyPr>
          <a:lstStyle/>
          <a:p>
            <a:pPr marL="342900" indent="-342900" algn="just">
              <a:buFont typeface="Arial" panose="020B0604020202020204" pitchFamily="34" charset="0"/>
              <a:buChar char="•"/>
            </a:pPr>
            <a:r>
              <a:rPr lang="vi-VN" sz="2400" b="1" dirty="0">
                <a:solidFill>
                  <a:srgbClr val="FF0000"/>
                </a:solidFill>
                <a:latin typeface="Cambria" panose="02040503050406030204" pitchFamily="18" charset="0"/>
                <a:ea typeface="Cambria" panose="02040503050406030204" pitchFamily="18" charset="0"/>
                <a:cs typeface="Arial" panose="020B0604020202020204" pitchFamily="34" charset="0"/>
              </a:rPr>
              <a:t>Kim đồng hồ: Đặc biệt là tối không có đèn, hai cái kim của nó cứ sáng lóe lên như đom đóm.</a:t>
            </a:r>
          </a:p>
        </p:txBody>
      </p:sp>
      <p:grpSp>
        <p:nvGrpSpPr>
          <p:cNvPr id="29" name="Group 28">
            <a:extLst>
              <a:ext uri="{FF2B5EF4-FFF2-40B4-BE49-F238E27FC236}">
                <a16:creationId xmlns="" xmlns:a16="http://schemas.microsoft.com/office/drawing/2014/main" id="{B73EF4B9-BEB6-4427-A7F3-63B4F1C468AF}"/>
              </a:ext>
            </a:extLst>
          </p:cNvPr>
          <p:cNvGrpSpPr/>
          <p:nvPr/>
        </p:nvGrpSpPr>
        <p:grpSpPr>
          <a:xfrm>
            <a:off x="6372613" y="3199239"/>
            <a:ext cx="5504754" cy="999136"/>
            <a:chOff x="7074366" y="2986043"/>
            <a:chExt cx="5504754" cy="999136"/>
          </a:xfrm>
        </p:grpSpPr>
        <p:grpSp>
          <p:nvGrpSpPr>
            <p:cNvPr id="30" name="Group 29">
              <a:extLst>
                <a:ext uri="{FF2B5EF4-FFF2-40B4-BE49-F238E27FC236}">
                  <a16:creationId xmlns="" xmlns:a16="http://schemas.microsoft.com/office/drawing/2014/main" id="{08CAD36A-BC94-4FD7-A626-C2CB63EFDE05}"/>
                </a:ext>
              </a:extLst>
            </p:cNvPr>
            <p:cNvGrpSpPr/>
            <p:nvPr/>
          </p:nvGrpSpPr>
          <p:grpSpPr>
            <a:xfrm>
              <a:off x="7428712" y="3369689"/>
              <a:ext cx="5150408" cy="615490"/>
              <a:chOff x="1004099" y="3369689"/>
              <a:chExt cx="5150408" cy="615490"/>
            </a:xfrm>
          </p:grpSpPr>
          <p:sp>
            <p:nvSpPr>
              <p:cNvPr id="32" name="Rectangle 31">
                <a:extLst>
                  <a:ext uri="{FF2B5EF4-FFF2-40B4-BE49-F238E27FC236}">
                    <a16:creationId xmlns="" xmlns:a16="http://schemas.microsoft.com/office/drawing/2014/main" id="{55674DBB-328F-42B6-B77D-BE213C90576A}"/>
                  </a:ext>
                </a:extLst>
              </p:cNvPr>
              <p:cNvSpPr/>
              <p:nvPr/>
            </p:nvSpPr>
            <p:spPr>
              <a:xfrm>
                <a:off x="1004099" y="3369689"/>
                <a:ext cx="5120911" cy="61549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33" name="TextBox 32">
                <a:extLst>
                  <a:ext uri="{FF2B5EF4-FFF2-40B4-BE49-F238E27FC236}">
                    <a16:creationId xmlns="" xmlns:a16="http://schemas.microsoft.com/office/drawing/2014/main" id="{0D3B2793-E173-4392-BF9A-6AFD98754399}"/>
                  </a:ext>
                </a:extLst>
              </p:cNvPr>
              <p:cNvSpPr txBox="1"/>
              <p:nvPr/>
            </p:nvSpPr>
            <p:spPr>
              <a:xfrm>
                <a:off x="1411154" y="3402808"/>
                <a:ext cx="4743353" cy="55399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Tả</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các</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bộ</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phận</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của</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đồng</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0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hồ</a:t>
                </a:r>
                <a:r>
                  <a:rPr kumimoji="0" lang="en-US" sz="3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grpSp>
        <p:pic>
          <p:nvPicPr>
            <p:cNvPr id="31" name="图片 2">
              <a:extLst>
                <a:ext uri="{FF2B5EF4-FFF2-40B4-BE49-F238E27FC236}">
                  <a16:creationId xmlns="" xmlns:a16="http://schemas.microsoft.com/office/drawing/2014/main" id="{49887EEC-CA95-486D-A328-9B5DDE18069B}"/>
                </a:ext>
              </a:extLst>
            </p:cNvPr>
            <p:cNvPicPr>
              <a:picLocks noChangeAspect="1"/>
            </p:cNvPicPr>
            <p:nvPr/>
          </p:nvPicPr>
          <p:blipFill>
            <a:blip r:embed="rId4"/>
            <a:stretch>
              <a:fillRect/>
            </a:stretch>
          </p:blipFill>
          <p:spPr>
            <a:xfrm rot="797177">
              <a:off x="7074366" y="2986043"/>
              <a:ext cx="692706" cy="975737"/>
            </a:xfrm>
            <a:prstGeom prst="rect">
              <a:avLst/>
            </a:prstGeom>
          </p:spPr>
        </p:pic>
      </p:grpSp>
      <p:sp>
        <p:nvSpPr>
          <p:cNvPr id="34" name="TextBox 33">
            <a:extLst>
              <a:ext uri="{FF2B5EF4-FFF2-40B4-BE49-F238E27FC236}">
                <a16:creationId xmlns="" xmlns:a16="http://schemas.microsoft.com/office/drawing/2014/main" id="{42D2093E-9B72-4A01-A179-907647F8DC1D}"/>
              </a:ext>
            </a:extLst>
          </p:cNvPr>
          <p:cNvSpPr txBox="1"/>
          <p:nvPr/>
        </p:nvSpPr>
        <p:spPr>
          <a:xfrm>
            <a:off x="6046839" y="4365522"/>
            <a:ext cx="6145161" cy="461665"/>
          </a:xfrm>
          <a:prstGeom prst="rect">
            <a:avLst/>
          </a:prstGeom>
          <a:noFill/>
        </p:spPr>
        <p:txBody>
          <a:bodyPr wrap="square" rtlCol="0">
            <a:spAutoFit/>
          </a:bodyPr>
          <a:lstStyle/>
          <a:p>
            <a:pPr marL="342900" indent="-342900">
              <a:buFont typeface="Arial" panose="020B0604020202020204" pitchFamily="34" charset="0"/>
              <a:buChar char="•"/>
            </a:pP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Tiếng</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kim</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của</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đồng</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hồ</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tí</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ta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tí</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tách</a:t>
            </a:r>
            <a:endPar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endParaRPr>
          </a:p>
        </p:txBody>
      </p:sp>
      <p:sp>
        <p:nvSpPr>
          <p:cNvPr id="35" name="TextBox 34">
            <a:extLst>
              <a:ext uri="{FF2B5EF4-FFF2-40B4-BE49-F238E27FC236}">
                <a16:creationId xmlns="" xmlns:a16="http://schemas.microsoft.com/office/drawing/2014/main" id="{3FC90595-6026-4D48-82B5-C2D27817EC55}"/>
              </a:ext>
            </a:extLst>
          </p:cNvPr>
          <p:cNvSpPr txBox="1"/>
          <p:nvPr/>
        </p:nvSpPr>
        <p:spPr>
          <a:xfrm>
            <a:off x="6046840" y="4935793"/>
            <a:ext cx="5879690" cy="830997"/>
          </a:xfrm>
          <a:prstGeom prst="rect">
            <a:avLst/>
          </a:prstGeom>
          <a:noFill/>
        </p:spPr>
        <p:txBody>
          <a:bodyPr wrap="square" rtlCol="0">
            <a:spAutoFit/>
          </a:bodyPr>
          <a:lstStyle/>
          <a:p>
            <a:pPr marL="342900" indent="-342900" algn="just">
              <a:buFont typeface="Arial" panose="020B0604020202020204" pitchFamily="34" charset="0"/>
              <a:buChar char="•"/>
            </a:pPr>
            <a:r>
              <a:rPr lang="vi-VN" sz="2400" b="1" dirty="0">
                <a:solidFill>
                  <a:srgbClr val="FF0000"/>
                </a:solidFill>
                <a:latin typeface="Cambria" panose="02040503050406030204" pitchFamily="18" charset="0"/>
                <a:ea typeface="Cambria" panose="02040503050406030204" pitchFamily="18" charset="0"/>
                <a:cs typeface="Arial" panose="020B0604020202020204" pitchFamily="34" charset="0"/>
              </a:rPr>
              <a:t>Tiếng chuông của đồng hồ: reo lên vang nhà</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a:t>
            </a:r>
            <a:endParaRPr lang="vi-VN" sz="2400" b="1" dirty="0">
              <a:solidFill>
                <a:srgbClr val="FF0000"/>
              </a:solidFill>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417964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fltVal val="0"/>
                                          </p:val>
                                        </p:tav>
                                        <p:tav tm="100000">
                                          <p:val>
                                            <p:strVal val="#ppt_w"/>
                                          </p:val>
                                        </p:tav>
                                      </p:tavLst>
                                    </p:anim>
                                    <p:anim calcmode="lin" valueType="num">
                                      <p:cBhvr>
                                        <p:cTn id="20" dur="1000" fill="hold"/>
                                        <p:tgtEl>
                                          <p:spTgt spid="23"/>
                                        </p:tgtEl>
                                        <p:attrNameLst>
                                          <p:attrName>ppt_h</p:attrName>
                                        </p:attrNameLst>
                                      </p:cBhvr>
                                      <p:tavLst>
                                        <p:tav tm="0">
                                          <p:val>
                                            <p:fltVal val="0"/>
                                          </p:val>
                                        </p:tav>
                                        <p:tav tm="100000">
                                          <p:val>
                                            <p:strVal val="#ppt_h"/>
                                          </p:val>
                                        </p:tav>
                                      </p:tavLst>
                                    </p:anim>
                                    <p:anim calcmode="lin" valueType="num">
                                      <p:cBhvr>
                                        <p:cTn id="21" dur="1000" fill="hold"/>
                                        <p:tgtEl>
                                          <p:spTgt spid="23"/>
                                        </p:tgtEl>
                                        <p:attrNameLst>
                                          <p:attrName>style.rotation</p:attrName>
                                        </p:attrNameLst>
                                      </p:cBhvr>
                                      <p:tavLst>
                                        <p:tav tm="0">
                                          <p:val>
                                            <p:fltVal val="90"/>
                                          </p:val>
                                        </p:tav>
                                        <p:tav tm="100000">
                                          <p:val>
                                            <p:fltVal val="0"/>
                                          </p:val>
                                        </p:tav>
                                      </p:tavLst>
                                    </p:anim>
                                    <p:animEffect transition="in" filter="fade">
                                      <p:cBhvr>
                                        <p:cTn id="22" dur="1000"/>
                                        <p:tgtEl>
                                          <p:spTgt spid="2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arn(inVertic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barn(inVertical)">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barn(inVertical)">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5"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pic>
        <p:nvPicPr>
          <p:cNvPr id="20" name="图片 3"/>
          <p:cNvPicPr>
            <a:picLocks noChangeAspect="1"/>
          </p:cNvPicPr>
          <p:nvPr/>
        </p:nvPicPr>
        <p:blipFill>
          <a:blip r:embed="rId3"/>
          <a:stretch>
            <a:fillRect/>
          </a:stretch>
        </p:blipFill>
        <p:spPr>
          <a:xfrm>
            <a:off x="11047741" y="-172768"/>
            <a:ext cx="1331106" cy="1318956"/>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sp>
        <p:nvSpPr>
          <p:cNvPr id="26" name="Google Shape;304;p20"/>
          <p:cNvSpPr txBox="1">
            <a:spLocks/>
          </p:cNvSpPr>
          <p:nvPr/>
        </p:nvSpPr>
        <p:spPr>
          <a:xfrm>
            <a:off x="1382212" y="696111"/>
            <a:ext cx="9895027" cy="743859"/>
          </a:xfrm>
          <a:prstGeom prst="roundRect">
            <a:avLst>
              <a:gd name="adj" fmla="val 18909"/>
            </a:avLst>
          </a:prstGeom>
          <a:solidFill>
            <a:srgbClr val="9DDDD1">
              <a:lumMod val="20000"/>
              <a:lumOff val="80000"/>
            </a:srgbClr>
          </a:solidFill>
          <a:ln w="9525">
            <a:solidFill>
              <a:srgbClr val="12B6C2"/>
            </a:solidFill>
            <a:prstDash val="lgDash"/>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lvl="0">
              <a:lnSpc>
                <a:spcPct val="120000"/>
              </a:lnSpc>
              <a:defRPr/>
            </a:pPr>
            <a:r>
              <a:rPr lang="nn-NO" sz="3600" b="1" dirty="0">
                <a:solidFill>
                  <a:prstClr val="black">
                    <a:lumMod val="95000"/>
                    <a:lumOff val="5000"/>
                  </a:prstClr>
                </a:solidFill>
                <a:latin typeface="Cambria" panose="02040503050406030204" pitchFamily="18" charset="0"/>
                <a:ea typeface="Cambria" panose="02040503050406030204" pitchFamily="18" charset="0"/>
                <a:cs typeface="Calibri" panose="020F0502020204030204" pitchFamily="34" charset="0"/>
              </a:rPr>
              <a:t>Viết đoạn văn tả một đồ vật em yêu thích</a:t>
            </a:r>
          </a:p>
        </p:txBody>
      </p:sp>
      <p:pic>
        <p:nvPicPr>
          <p:cNvPr id="27" name="图片 3"/>
          <p:cNvPicPr>
            <a:picLocks noChangeAspect="1"/>
          </p:cNvPicPr>
          <p:nvPr/>
        </p:nvPicPr>
        <p:blipFill>
          <a:blip r:embed="rId4"/>
          <a:stretch>
            <a:fillRect/>
          </a:stretch>
        </p:blipFill>
        <p:spPr>
          <a:xfrm>
            <a:off x="180537" y="423732"/>
            <a:ext cx="1459943" cy="1443064"/>
          </a:xfrm>
          <a:prstGeom prst="rect">
            <a:avLst/>
          </a:prstGeom>
        </p:spPr>
      </p:pic>
      <p:sp>
        <p:nvSpPr>
          <p:cNvPr id="2" name="Oval 1">
            <a:extLst>
              <a:ext uri="{FF2B5EF4-FFF2-40B4-BE49-F238E27FC236}">
                <a16:creationId xmlns="" xmlns:a16="http://schemas.microsoft.com/office/drawing/2014/main" id="{770DF425-2287-4E2E-9A72-89CAEDF16D43}"/>
              </a:ext>
            </a:extLst>
          </p:cNvPr>
          <p:cNvSpPr/>
          <p:nvPr/>
        </p:nvSpPr>
        <p:spPr>
          <a:xfrm>
            <a:off x="698090" y="3175819"/>
            <a:ext cx="4070555" cy="129785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4400" dirty="0" err="1">
                <a:latin typeface="Cambria" panose="02040503050406030204" pitchFamily="18" charset="0"/>
                <a:ea typeface="Cambria" panose="02040503050406030204" pitchFamily="18" charset="0"/>
                <a:cs typeface="Arial" panose="020B0604020202020204" pitchFamily="34" charset="0"/>
              </a:rPr>
              <a:t>Tên</a:t>
            </a:r>
            <a:r>
              <a:rPr lang="en-US" sz="4400" dirty="0">
                <a:latin typeface="Cambria" panose="02040503050406030204" pitchFamily="18" charset="0"/>
                <a:ea typeface="Cambria" panose="02040503050406030204" pitchFamily="18" charset="0"/>
                <a:cs typeface="Arial" panose="020B0604020202020204" pitchFamily="34" charset="0"/>
              </a:rPr>
              <a:t> </a:t>
            </a:r>
            <a:r>
              <a:rPr lang="en-US" sz="4400" dirty="0" err="1">
                <a:latin typeface="Cambria" panose="02040503050406030204" pitchFamily="18" charset="0"/>
                <a:ea typeface="Cambria" panose="02040503050406030204" pitchFamily="18" charset="0"/>
                <a:cs typeface="Arial" panose="020B0604020202020204" pitchFamily="34" charset="0"/>
              </a:rPr>
              <a:t>đồ</a:t>
            </a:r>
            <a:r>
              <a:rPr lang="en-US" sz="4400" dirty="0">
                <a:latin typeface="Cambria" panose="02040503050406030204" pitchFamily="18" charset="0"/>
                <a:ea typeface="Cambria" panose="02040503050406030204" pitchFamily="18" charset="0"/>
                <a:cs typeface="Arial" panose="020B0604020202020204" pitchFamily="34" charset="0"/>
              </a:rPr>
              <a:t> </a:t>
            </a:r>
            <a:r>
              <a:rPr lang="en-US" sz="4400" dirty="0" err="1">
                <a:latin typeface="Cambria" panose="02040503050406030204" pitchFamily="18" charset="0"/>
                <a:ea typeface="Cambria" panose="02040503050406030204" pitchFamily="18" charset="0"/>
                <a:cs typeface="Arial" panose="020B0604020202020204" pitchFamily="34" charset="0"/>
              </a:rPr>
              <a:t>vật</a:t>
            </a:r>
            <a:endParaRPr lang="en-US" sz="4400" dirty="0">
              <a:latin typeface="Cambria" panose="02040503050406030204" pitchFamily="18" charset="0"/>
              <a:ea typeface="Cambria" panose="02040503050406030204" pitchFamily="18" charset="0"/>
              <a:cs typeface="Arial" panose="020B0604020202020204" pitchFamily="34" charset="0"/>
            </a:endParaRPr>
          </a:p>
        </p:txBody>
      </p:sp>
      <p:cxnSp>
        <p:nvCxnSpPr>
          <p:cNvPr id="11" name="Connector: Curved 10">
            <a:extLst>
              <a:ext uri="{FF2B5EF4-FFF2-40B4-BE49-F238E27FC236}">
                <a16:creationId xmlns="" xmlns:a16="http://schemas.microsoft.com/office/drawing/2014/main" id="{D88CF5B5-C55A-4C78-BFAB-A124A05D26AD}"/>
              </a:ext>
            </a:extLst>
          </p:cNvPr>
          <p:cNvCxnSpPr>
            <a:cxnSpLocks/>
            <a:stCxn id="2" idx="0"/>
          </p:cNvCxnSpPr>
          <p:nvPr/>
        </p:nvCxnSpPr>
        <p:spPr>
          <a:xfrm rot="5400000" flipH="1" flipV="1">
            <a:off x="4247535" y="1042220"/>
            <a:ext cx="619432" cy="3647767"/>
          </a:xfrm>
          <a:prstGeom prst="curvedConnector2">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 xmlns:a16="http://schemas.microsoft.com/office/drawing/2014/main" id="{19F78128-DDA1-4ED6-B76A-69F09BEB6F0D}"/>
              </a:ext>
            </a:extLst>
          </p:cNvPr>
          <p:cNvSpPr/>
          <p:nvPr/>
        </p:nvSpPr>
        <p:spPr>
          <a:xfrm>
            <a:off x="6341807" y="1759974"/>
            <a:ext cx="5594554" cy="11012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Đặc</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điểm</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các</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bộ</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phận</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Hình</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dạng</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màu</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sắc</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chất</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liệu</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a:t>
            </a:r>
          </a:p>
        </p:txBody>
      </p:sp>
      <p:cxnSp>
        <p:nvCxnSpPr>
          <p:cNvPr id="36" name="Connector: Curved 35">
            <a:extLst>
              <a:ext uri="{FF2B5EF4-FFF2-40B4-BE49-F238E27FC236}">
                <a16:creationId xmlns="" xmlns:a16="http://schemas.microsoft.com/office/drawing/2014/main" id="{2D2410B1-7B98-4060-A7A7-9EAE0CCEE814}"/>
              </a:ext>
            </a:extLst>
          </p:cNvPr>
          <p:cNvCxnSpPr>
            <a:cxnSpLocks/>
            <a:endCxn id="37" idx="1"/>
          </p:cNvCxnSpPr>
          <p:nvPr/>
        </p:nvCxnSpPr>
        <p:spPr>
          <a:xfrm>
            <a:off x="4748981" y="3903409"/>
            <a:ext cx="2507224" cy="285133"/>
          </a:xfrm>
          <a:prstGeom prst="curvedConnector3">
            <a:avLst>
              <a:gd name="adj1" fmla="val 50000"/>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 xmlns:a16="http://schemas.microsoft.com/office/drawing/2014/main" id="{A6B74DEC-4F18-44EF-BC9E-7A8A61BF81A7}"/>
              </a:ext>
            </a:extLst>
          </p:cNvPr>
          <p:cNvSpPr/>
          <p:nvPr/>
        </p:nvSpPr>
        <p:spPr>
          <a:xfrm>
            <a:off x="7256205" y="3637935"/>
            <a:ext cx="4680155" cy="11012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rPr>
              <a:t>b. </a:t>
            </a:r>
            <a:r>
              <a:rPr lang="en-US" sz="3200" dirty="0" err="1">
                <a:solidFill>
                  <a:srgbClr val="002060"/>
                </a:solidFill>
                <a:latin typeface="Cambria" panose="02040503050406030204" pitchFamily="18" charset="0"/>
                <a:ea typeface="Cambria" panose="02040503050406030204" pitchFamily="18" charset="0"/>
                <a:cs typeface="Arial" panose="020B0604020202020204" pitchFamily="34" charset="0"/>
              </a:rPr>
              <a:t>Công</a:t>
            </a:r>
            <a:r>
              <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3200" dirty="0" err="1">
                <a:solidFill>
                  <a:srgbClr val="002060"/>
                </a:solidFill>
                <a:latin typeface="Cambria" panose="02040503050406030204" pitchFamily="18" charset="0"/>
                <a:ea typeface="Cambria" panose="02040503050406030204" pitchFamily="18" charset="0"/>
                <a:cs typeface="Arial" panose="020B0604020202020204" pitchFamily="34" charset="0"/>
              </a:rPr>
              <a:t>dụng</a:t>
            </a:r>
            <a:r>
              <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3200" dirty="0"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3200" dirty="0" err="1">
                <a:solidFill>
                  <a:srgbClr val="002060"/>
                </a:solidFill>
                <a:latin typeface="Cambria" panose="02040503050406030204" pitchFamily="18" charset="0"/>
                <a:ea typeface="Cambria" panose="02040503050406030204" pitchFamily="18" charset="0"/>
                <a:cs typeface="Arial" panose="020B0604020202020204" pitchFamily="34" charset="0"/>
              </a:rPr>
              <a:t>đồ</a:t>
            </a:r>
            <a:r>
              <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3200" dirty="0" err="1">
                <a:solidFill>
                  <a:srgbClr val="002060"/>
                </a:solidFill>
                <a:latin typeface="Cambria" panose="02040503050406030204" pitchFamily="18" charset="0"/>
                <a:ea typeface="Cambria" panose="02040503050406030204" pitchFamily="18" charset="0"/>
                <a:cs typeface="Arial" panose="020B0604020202020204" pitchFamily="34" charset="0"/>
              </a:rPr>
              <a:t>vật</a:t>
            </a:r>
            <a:endParaRPr lang="en-US" sz="3200" dirty="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cxnSp>
        <p:nvCxnSpPr>
          <p:cNvPr id="38" name="Connector: Curved 37">
            <a:extLst>
              <a:ext uri="{FF2B5EF4-FFF2-40B4-BE49-F238E27FC236}">
                <a16:creationId xmlns="" xmlns:a16="http://schemas.microsoft.com/office/drawing/2014/main" id="{2775632A-8CEB-41AA-9C74-E75CB439AF57}"/>
              </a:ext>
            </a:extLst>
          </p:cNvPr>
          <p:cNvCxnSpPr>
            <a:cxnSpLocks/>
            <a:stCxn id="2" idx="4"/>
          </p:cNvCxnSpPr>
          <p:nvPr/>
        </p:nvCxnSpPr>
        <p:spPr>
          <a:xfrm rot="16200000" flipH="1">
            <a:off x="4075471" y="3131574"/>
            <a:ext cx="904568" cy="3588774"/>
          </a:xfrm>
          <a:prstGeom prst="curvedConnector2">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 xmlns:a16="http://schemas.microsoft.com/office/drawing/2014/main" id="{13D9559A-90D6-4560-B268-368C93A87002}"/>
              </a:ext>
            </a:extLst>
          </p:cNvPr>
          <p:cNvSpPr/>
          <p:nvPr/>
        </p:nvSpPr>
        <p:spPr>
          <a:xfrm>
            <a:off x="6272981" y="4955459"/>
            <a:ext cx="5594554" cy="11012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c.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Suy</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nghĩ</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em</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về</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đồ</a:t>
            </a:r>
            <a:r>
              <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800" dirty="0" err="1">
                <a:solidFill>
                  <a:srgbClr val="002060"/>
                </a:solidFill>
                <a:latin typeface="Cambria" panose="02040503050406030204" pitchFamily="18" charset="0"/>
                <a:ea typeface="Cambria" panose="02040503050406030204" pitchFamily="18" charset="0"/>
                <a:cs typeface="Arial" panose="020B0604020202020204" pitchFamily="34" charset="0"/>
              </a:rPr>
              <a:t>vật</a:t>
            </a:r>
            <a:endParaRPr lang="en-US" sz="2800" dirty="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down)">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37" grpId="0" animBg="1"/>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020B46F-C931-DA7A-AECE-48573E1DCC78}"/>
            </a:ext>
          </a:extLst>
        </p:cNvPr>
        <p:cNvGrpSpPr/>
        <p:nvPr/>
      </p:nvGrpSpPr>
      <p:grpSpPr>
        <a:xfrm>
          <a:off x="0" y="0"/>
          <a:ext cx="0" cy="0"/>
          <a:chOff x="0" y="0"/>
          <a:chExt cx="0" cy="0"/>
        </a:xfrm>
      </p:grpSpPr>
      <p:grpSp>
        <p:nvGrpSpPr>
          <p:cNvPr id="9" name="Group 8">
            <a:extLst>
              <a:ext uri="{FF2B5EF4-FFF2-40B4-BE49-F238E27FC236}">
                <a16:creationId xmlns="" xmlns:a16="http://schemas.microsoft.com/office/drawing/2014/main" id="{31A6575F-15CC-F73E-409B-EB01376284E4}"/>
              </a:ext>
            </a:extLst>
          </p:cNvPr>
          <p:cNvGrpSpPr/>
          <p:nvPr/>
        </p:nvGrpSpPr>
        <p:grpSpPr>
          <a:xfrm>
            <a:off x="-3486" y="0"/>
            <a:ext cx="12208162" cy="6858000"/>
            <a:chOff x="-3486" y="0"/>
            <a:chExt cx="12208162" cy="6858000"/>
          </a:xfrm>
        </p:grpSpPr>
        <p:sp>
          <p:nvSpPr>
            <p:cNvPr id="8" name="Rectangle 7">
              <a:extLst>
                <a:ext uri="{FF2B5EF4-FFF2-40B4-BE49-F238E27FC236}">
                  <a16:creationId xmlns="" xmlns:a16="http://schemas.microsoft.com/office/drawing/2014/main" id="{4CEBEFE1-6E72-83D6-1D5B-D9D31EF025D6}"/>
                </a:ext>
              </a:extLst>
            </p:cNvPr>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5" name="Rectangle 14">
              <a:extLst>
                <a:ext uri="{FF2B5EF4-FFF2-40B4-BE49-F238E27FC236}">
                  <a16:creationId xmlns="" xmlns:a16="http://schemas.microsoft.com/office/drawing/2014/main" id="{F8D9F6C9-88F1-38BA-3AEE-CFC46BF47321}"/>
                </a:ext>
              </a:extLst>
            </p:cNvPr>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6" name="Rectangle 15">
              <a:extLst>
                <a:ext uri="{FF2B5EF4-FFF2-40B4-BE49-F238E27FC236}">
                  <a16:creationId xmlns="" xmlns:a16="http://schemas.microsoft.com/office/drawing/2014/main" id="{5A1155D4-6A77-2AE7-3D1D-6C0BEE152B83}"/>
                </a:ext>
              </a:extLst>
            </p:cNvPr>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sp>
          <p:nvSpPr>
            <p:cNvPr id="17" name="Rectangle 16">
              <a:extLst>
                <a:ext uri="{FF2B5EF4-FFF2-40B4-BE49-F238E27FC236}">
                  <a16:creationId xmlns="" xmlns:a16="http://schemas.microsoft.com/office/drawing/2014/main" id="{63C62223-DD57-819B-3ECC-9EF0145C0FFF}"/>
                </a:ext>
              </a:extLst>
            </p:cNvPr>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cs typeface="+mn-cs"/>
              </a:endParaRPr>
            </a:p>
          </p:txBody>
        </p:sp>
      </p:grpSp>
      <p:pic>
        <p:nvPicPr>
          <p:cNvPr id="5" name="Picture 4">
            <a:extLst>
              <a:ext uri="{FF2B5EF4-FFF2-40B4-BE49-F238E27FC236}">
                <a16:creationId xmlns="" xmlns:a16="http://schemas.microsoft.com/office/drawing/2014/main" id="{03887DB5-C08B-D9CF-77A9-A6D2A1B14E86}"/>
              </a:ext>
            </a:extLst>
          </p:cNvPr>
          <p:cNvPicPr>
            <a:picLocks noChangeAspect="1"/>
          </p:cNvPicPr>
          <p:nvPr/>
        </p:nvPicPr>
        <p:blipFill>
          <a:blip r:embed="rId3"/>
          <a:stretch>
            <a:fillRect/>
          </a:stretch>
        </p:blipFill>
        <p:spPr>
          <a:xfrm>
            <a:off x="1868555" y="419100"/>
            <a:ext cx="8229601" cy="6019800"/>
          </a:xfrm>
          <a:prstGeom prst="rect">
            <a:avLst/>
          </a:prstGeom>
        </p:spPr>
      </p:pic>
    </p:spTree>
    <p:extLst>
      <p:ext uri="{BB962C8B-B14F-4D97-AF65-F5344CB8AC3E}">
        <p14:creationId xmlns:p14="http://schemas.microsoft.com/office/powerpoint/2010/main" val="63648593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pic>
        <p:nvPicPr>
          <p:cNvPr id="20" name="图片 3"/>
          <p:cNvPicPr>
            <a:picLocks noChangeAspect="1"/>
          </p:cNvPicPr>
          <p:nvPr/>
        </p:nvPicPr>
        <p:blipFill>
          <a:blip r:embed="rId4"/>
          <a:stretch>
            <a:fillRect/>
          </a:stretch>
        </p:blipFill>
        <p:spPr>
          <a:xfrm>
            <a:off x="11047741" y="-172768"/>
            <a:ext cx="1331106" cy="1318956"/>
          </a:xfrm>
          <a:prstGeom prst="rect">
            <a:avLst/>
          </a:prstGeom>
        </p:spPr>
      </p:pic>
      <p:pic>
        <p:nvPicPr>
          <p:cNvPr id="21"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3"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pic>
        <p:nvPicPr>
          <p:cNvPr id="19" name="Picture 18" descr="Shape&#10;&#10;Description automatically generated">
            <a:extLst>
              <a:ext uri="{FF2B5EF4-FFF2-40B4-BE49-F238E27FC236}">
                <a16:creationId xmlns="" xmlns:a16="http://schemas.microsoft.com/office/drawing/2014/main" id="{64B0F0AF-D326-4346-BD08-F8EB5C9200E0}"/>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t="15412" b="23656"/>
          <a:stretch/>
        </p:blipFill>
        <p:spPr>
          <a:xfrm>
            <a:off x="4220135" y="0"/>
            <a:ext cx="3751729" cy="2286000"/>
          </a:xfrm>
          <a:prstGeom prst="rect">
            <a:avLst/>
          </a:prstGeom>
          <a:effectLst>
            <a:outerShdw blurRad="50800" dist="38100" dir="5400000" algn="t" rotWithShape="0">
              <a:prstClr val="black">
                <a:alpha val="40000"/>
              </a:prstClr>
            </a:outerShdw>
          </a:effectLst>
        </p:spPr>
      </p:pic>
      <p:pic>
        <p:nvPicPr>
          <p:cNvPr id="24" name="图片 12">
            <a:extLst>
              <a:ext uri="{FF2B5EF4-FFF2-40B4-BE49-F238E27FC236}">
                <a16:creationId xmlns="" xmlns:a16="http://schemas.microsoft.com/office/drawing/2014/main" id="{7B0D89C0-78CF-4DAE-A7F7-01E193A2114B}"/>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l="80952" t="73571"/>
          <a:stretch/>
        </p:blipFill>
        <p:spPr>
          <a:xfrm>
            <a:off x="9869714" y="5246913"/>
            <a:ext cx="2322286" cy="1611087"/>
          </a:xfrm>
          <a:prstGeom prst="rect">
            <a:avLst/>
          </a:prstGeom>
          <a:effectLst>
            <a:outerShdw blurRad="50800" dist="38100" dir="5400000" algn="t" rotWithShape="0">
              <a:prstClr val="black">
                <a:alpha val="40000"/>
              </a:prstClr>
            </a:outerShdw>
          </a:effectLst>
        </p:spPr>
      </p:pic>
      <p:sp>
        <p:nvSpPr>
          <p:cNvPr id="25" name="Rectangle: Rounded Corners 24">
            <a:extLst>
              <a:ext uri="{FF2B5EF4-FFF2-40B4-BE49-F238E27FC236}">
                <a16:creationId xmlns="" xmlns:a16="http://schemas.microsoft.com/office/drawing/2014/main" id="{1F640208-87EF-453A-8558-D858E38E0D5B}"/>
              </a:ext>
            </a:extLst>
          </p:cNvPr>
          <p:cNvSpPr/>
          <p:nvPr/>
        </p:nvSpPr>
        <p:spPr>
          <a:xfrm>
            <a:off x="661112" y="2371541"/>
            <a:ext cx="11221513" cy="3710282"/>
          </a:xfrm>
          <a:custGeom>
            <a:avLst/>
            <a:gdLst>
              <a:gd name="connsiteX0" fmla="*/ 0 w 11221513"/>
              <a:gd name="connsiteY0" fmla="*/ 393995 h 3710282"/>
              <a:gd name="connsiteX1" fmla="*/ 393995 w 11221513"/>
              <a:gd name="connsiteY1" fmla="*/ 0 h 3710282"/>
              <a:gd name="connsiteX2" fmla="*/ 10827518 w 11221513"/>
              <a:gd name="connsiteY2" fmla="*/ 0 h 3710282"/>
              <a:gd name="connsiteX3" fmla="*/ 11221513 w 11221513"/>
              <a:gd name="connsiteY3" fmla="*/ 393995 h 3710282"/>
              <a:gd name="connsiteX4" fmla="*/ 11221513 w 11221513"/>
              <a:gd name="connsiteY4" fmla="*/ 3316287 h 3710282"/>
              <a:gd name="connsiteX5" fmla="*/ 10827518 w 11221513"/>
              <a:gd name="connsiteY5" fmla="*/ 3710282 h 3710282"/>
              <a:gd name="connsiteX6" fmla="*/ 393995 w 11221513"/>
              <a:gd name="connsiteY6" fmla="*/ 3710282 h 3710282"/>
              <a:gd name="connsiteX7" fmla="*/ 0 w 11221513"/>
              <a:gd name="connsiteY7" fmla="*/ 3316287 h 3710282"/>
              <a:gd name="connsiteX8" fmla="*/ 0 w 11221513"/>
              <a:gd name="connsiteY8" fmla="*/ 393995 h 371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513" h="3710282" fill="none" extrusionOk="0">
                <a:moveTo>
                  <a:pt x="0" y="393995"/>
                </a:moveTo>
                <a:cubicBezTo>
                  <a:pt x="13394" y="210557"/>
                  <a:pt x="212868" y="554"/>
                  <a:pt x="393995" y="0"/>
                </a:cubicBezTo>
                <a:cubicBezTo>
                  <a:pt x="3404971" y="-50460"/>
                  <a:pt x="8824469" y="-14151"/>
                  <a:pt x="10827518" y="0"/>
                </a:cubicBezTo>
                <a:cubicBezTo>
                  <a:pt x="11036556" y="-30883"/>
                  <a:pt x="11233894" y="140754"/>
                  <a:pt x="11221513" y="393995"/>
                </a:cubicBezTo>
                <a:cubicBezTo>
                  <a:pt x="11207195" y="1162077"/>
                  <a:pt x="11351280" y="2479556"/>
                  <a:pt x="11221513" y="3316287"/>
                </a:cubicBezTo>
                <a:cubicBezTo>
                  <a:pt x="11206625" y="3518379"/>
                  <a:pt x="11038155" y="3704227"/>
                  <a:pt x="10827518" y="3710282"/>
                </a:cubicBezTo>
                <a:cubicBezTo>
                  <a:pt x="6080204" y="3794567"/>
                  <a:pt x="2626630" y="3807064"/>
                  <a:pt x="393995" y="3710282"/>
                </a:cubicBezTo>
                <a:cubicBezTo>
                  <a:pt x="218972" y="3702447"/>
                  <a:pt x="38858" y="3544506"/>
                  <a:pt x="0" y="3316287"/>
                </a:cubicBezTo>
                <a:cubicBezTo>
                  <a:pt x="90853" y="2576609"/>
                  <a:pt x="-20604" y="1115117"/>
                  <a:pt x="0" y="393995"/>
                </a:cubicBezTo>
                <a:close/>
              </a:path>
              <a:path w="11221513" h="3710282" stroke="0" extrusionOk="0">
                <a:moveTo>
                  <a:pt x="0" y="393995"/>
                </a:moveTo>
                <a:cubicBezTo>
                  <a:pt x="12134" y="181727"/>
                  <a:pt x="166253" y="-7318"/>
                  <a:pt x="393995" y="0"/>
                </a:cubicBezTo>
                <a:cubicBezTo>
                  <a:pt x="4792587" y="-50938"/>
                  <a:pt x="9585576" y="88871"/>
                  <a:pt x="10827518" y="0"/>
                </a:cubicBezTo>
                <a:cubicBezTo>
                  <a:pt x="11044237" y="11568"/>
                  <a:pt x="11246719" y="174418"/>
                  <a:pt x="11221513" y="393995"/>
                </a:cubicBezTo>
                <a:cubicBezTo>
                  <a:pt x="11169562" y="1246564"/>
                  <a:pt x="11351302" y="1911527"/>
                  <a:pt x="11221513" y="3316287"/>
                </a:cubicBezTo>
                <a:cubicBezTo>
                  <a:pt x="11221140" y="3546283"/>
                  <a:pt x="11048111" y="3710699"/>
                  <a:pt x="10827518" y="3710282"/>
                </a:cubicBezTo>
                <a:cubicBezTo>
                  <a:pt x="8145867" y="3777194"/>
                  <a:pt x="2036849" y="3850284"/>
                  <a:pt x="393995" y="3710282"/>
                </a:cubicBezTo>
                <a:cubicBezTo>
                  <a:pt x="210492" y="3718854"/>
                  <a:pt x="-13723" y="3516148"/>
                  <a:pt x="0" y="3316287"/>
                </a:cubicBezTo>
                <a:cubicBezTo>
                  <a:pt x="121193" y="2214226"/>
                  <a:pt x="-91490" y="812914"/>
                  <a:pt x="0" y="393995"/>
                </a:cubicBezTo>
                <a:close/>
              </a:path>
            </a:pathLst>
          </a:custGeom>
          <a:solidFill>
            <a:schemeClr val="bg1"/>
          </a:solidFill>
          <a:ln w="38100" cmpd="thinThick">
            <a:solidFill>
              <a:srgbClr val="FF2543"/>
            </a:solidFill>
            <a:prstDash val="sysDash"/>
            <a:extLst>
              <a:ext uri="{C807C97D-BFC1-408E-A445-0C87EB9F89A2}">
                <ask:lineSketchStyleProps xmlns="" xmlns:ask="http://schemas.microsoft.com/office/drawing/2018/sketchyshapes" sd="1824294297">
                  <a:prstGeom prst="roundRect">
                    <a:avLst>
                      <a:gd name="adj" fmla="val 106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8" name="TextBox 27">
            <a:extLst>
              <a:ext uri="{FF2B5EF4-FFF2-40B4-BE49-F238E27FC236}">
                <a16:creationId xmlns="" xmlns:a16="http://schemas.microsoft.com/office/drawing/2014/main" id="{C28C58F7-4766-4C28-993F-2F7F2B2A23D0}"/>
              </a:ext>
            </a:extLst>
          </p:cNvPr>
          <p:cNvSpPr txBox="1"/>
          <p:nvPr/>
        </p:nvSpPr>
        <p:spPr>
          <a:xfrm>
            <a:off x="776748" y="2518149"/>
            <a:ext cx="10754140" cy="3539430"/>
          </a:xfrm>
          <a:prstGeom prst="rect">
            <a:avLst/>
          </a:prstGeom>
          <a:noFill/>
        </p:spPr>
        <p:txBody>
          <a:bodyPr wrap="square">
            <a:spAutoFit/>
          </a:bodyPr>
          <a:lstStyle/>
          <a:p>
            <a:pPr algn="just"/>
            <a:r>
              <a:rPr lang="en-US"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vi-VN" sz="2800" b="1" dirty="0">
                <a:solidFill>
                  <a:srgbClr val="002060"/>
                </a:solidFill>
                <a:latin typeface="Cambria" panose="02040503050406030204" pitchFamily="18" charset="0"/>
                <a:ea typeface="Cambria" panose="02040503050406030204" pitchFamily="18" charset="0"/>
                <a:cs typeface="Calibri" panose="020F0502020204030204" pitchFamily="34" charset="0"/>
              </a:rPr>
              <a:t>Nhân dịp năm học mới, em được mẹ mua cho một chiếc hộp bút. Chiếc hộp được làm bằng vải, có màu xanh lá cây. Hộp bút có hình chữ nhật. Chiều dài là 20 xăng-ti-mét và chiều rộng là rộng 5 xăng-ti-mét. Mặt trên của hộp bút có in hình một chú lợn rất ngộ nghĩnh, đáng yêu. Hộp bút có hai ngăn, có khóa để đóng mở. Chiếc hộp bút giúp em đựng được các đồ dùng học tập khác như bút chì, bút mực, thước kẻ, tẩy,... Em rất thích chiếc hộp bút này và sẽ giữ gìn nó thật cẩn thận.</a:t>
            </a:r>
          </a:p>
        </p:txBody>
      </p:sp>
      <p:pic>
        <p:nvPicPr>
          <p:cNvPr id="29" name="Picture 28">
            <a:extLst>
              <a:ext uri="{FF2B5EF4-FFF2-40B4-BE49-F238E27FC236}">
                <a16:creationId xmlns="" xmlns:a16="http://schemas.microsoft.com/office/drawing/2014/main" id="{AF23ACBA-A442-4135-A63A-0B43AF759B8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63602" y="1558436"/>
            <a:ext cx="640080" cy="640080"/>
          </a:xfrm>
          <a:prstGeom prst="rect">
            <a:avLst/>
          </a:prstGeom>
        </p:spPr>
      </p:pic>
      <p:pic>
        <p:nvPicPr>
          <p:cNvPr id="3" name="Picture 2">
            <a:extLst>
              <a:ext uri="{FF2B5EF4-FFF2-40B4-BE49-F238E27FC236}">
                <a16:creationId xmlns="" xmlns:a16="http://schemas.microsoft.com/office/drawing/2014/main" id="{3D694B0A-9E97-41E8-A537-CB6845869337}"/>
              </a:ext>
            </a:extLst>
          </p:cNvPr>
          <p:cNvPicPr>
            <a:picLocks noChangeAspect="1"/>
          </p:cNvPicPr>
          <p:nvPr/>
        </p:nvPicPr>
        <p:blipFill>
          <a:blip r:embed="rId10"/>
          <a:stretch>
            <a:fillRect/>
          </a:stretch>
        </p:blipFill>
        <p:spPr>
          <a:xfrm>
            <a:off x="4642782" y="248379"/>
            <a:ext cx="2493480" cy="1877731"/>
          </a:xfrm>
          <a:prstGeom prst="rect">
            <a:avLst/>
          </a:prstGeom>
        </p:spPr>
      </p:pic>
    </p:spTree>
    <p:extLst>
      <p:ext uri="{BB962C8B-B14F-4D97-AF65-F5344CB8AC3E}">
        <p14:creationId xmlns:p14="http://schemas.microsoft.com/office/powerpoint/2010/main" val="1083524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fltVal val="0"/>
                                          </p:val>
                                        </p:tav>
                                        <p:tav tm="100000">
                                          <p:val>
                                            <p:strVal val="#ppt_w"/>
                                          </p:val>
                                        </p:tav>
                                      </p:tavLst>
                                    </p:anim>
                                    <p:anim calcmode="lin" valueType="num">
                                      <p:cBhvr>
                                        <p:cTn id="20" dur="1000" fill="hold"/>
                                        <p:tgtEl>
                                          <p:spTgt spid="23"/>
                                        </p:tgtEl>
                                        <p:attrNameLst>
                                          <p:attrName>ppt_h</p:attrName>
                                        </p:attrNameLst>
                                      </p:cBhvr>
                                      <p:tavLst>
                                        <p:tav tm="0">
                                          <p:val>
                                            <p:fltVal val="0"/>
                                          </p:val>
                                        </p:tav>
                                        <p:tav tm="100000">
                                          <p:val>
                                            <p:strVal val="#ppt_h"/>
                                          </p:val>
                                        </p:tav>
                                      </p:tavLst>
                                    </p:anim>
                                    <p:anim calcmode="lin" valueType="num">
                                      <p:cBhvr>
                                        <p:cTn id="21" dur="1000" fill="hold"/>
                                        <p:tgtEl>
                                          <p:spTgt spid="23"/>
                                        </p:tgtEl>
                                        <p:attrNameLst>
                                          <p:attrName>style.rotation</p:attrName>
                                        </p:attrNameLst>
                                      </p:cBhvr>
                                      <p:tavLst>
                                        <p:tav tm="0">
                                          <p:val>
                                            <p:fltVal val="90"/>
                                          </p:val>
                                        </p:tav>
                                        <p:tav tm="100000">
                                          <p:val>
                                            <p:fltVal val="0"/>
                                          </p:val>
                                        </p:tav>
                                      </p:tavLst>
                                    </p:anim>
                                    <p:animEffect transition="in" filter="fade">
                                      <p:cBhvr>
                                        <p:cTn id="22" dur="1000"/>
                                        <p:tgtEl>
                                          <p:spTgt spid="23"/>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31"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 calcmode="lin" valueType="num">
                                      <p:cBhvr>
                                        <p:cTn id="36" dur="500" fill="hold"/>
                                        <p:tgtEl>
                                          <p:spTgt spid="29"/>
                                        </p:tgtEl>
                                        <p:attrNameLst>
                                          <p:attrName>style.rotation</p:attrName>
                                        </p:attrNameLst>
                                      </p:cBhvr>
                                      <p:tavLst>
                                        <p:tav tm="0">
                                          <p:val>
                                            <p:fltVal val="90"/>
                                          </p:val>
                                        </p:tav>
                                        <p:tav tm="100000">
                                          <p:val>
                                            <p:fltVal val="0"/>
                                          </p:val>
                                        </p:tav>
                                      </p:tavLst>
                                    </p:anim>
                                    <p:animEffect transition="in" filter="fade">
                                      <p:cBhvr>
                                        <p:cTn id="37" dur="500"/>
                                        <p:tgtEl>
                                          <p:spTgt spid="29"/>
                                        </p:tgtEl>
                                      </p:cBhvr>
                                    </p:animEffect>
                                  </p:childTnLst>
                                  <p:subTnLst>
                                    <p:audio>
                                      <p:cMediaNode>
                                        <p:cTn display="0" masterRel="sameClick">
                                          <p:stCondLst>
                                            <p:cond evt="begin" delay="0">
                                              <p:tn val="32"/>
                                            </p:cond>
                                          </p:stCondLst>
                                          <p:endCondLst>
                                            <p:cond evt="onStopAudio" delay="0">
                                              <p:tgtEl>
                                                <p:sldTgt/>
                                              </p:tgtEl>
                                            </p:cond>
                                          </p:endCondLst>
                                        </p:cTn>
                                        <p:tgtEl>
                                          <p:sndTgt r:embed="rId3" name="Trò-chơi-chíu.wav"/>
                                        </p:tgtEl>
                                      </p:cMediaNode>
                                    </p:audio>
                                  </p:sub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pic>
        <p:nvPicPr>
          <p:cNvPr id="20" name="图片 3"/>
          <p:cNvPicPr>
            <a:picLocks noChangeAspect="1"/>
          </p:cNvPicPr>
          <p:nvPr/>
        </p:nvPicPr>
        <p:blipFill>
          <a:blip r:embed="rId4"/>
          <a:stretch>
            <a:fillRect/>
          </a:stretch>
        </p:blipFill>
        <p:spPr>
          <a:xfrm>
            <a:off x="11047741" y="-172768"/>
            <a:ext cx="1331106" cy="1318956"/>
          </a:xfrm>
          <a:prstGeom prst="rect">
            <a:avLst/>
          </a:prstGeom>
        </p:spPr>
      </p:pic>
      <p:pic>
        <p:nvPicPr>
          <p:cNvPr id="21"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3"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pic>
        <p:nvPicPr>
          <p:cNvPr id="19" name="Picture 18" descr="Shape&#10;&#10;Description automatically generated">
            <a:extLst>
              <a:ext uri="{FF2B5EF4-FFF2-40B4-BE49-F238E27FC236}">
                <a16:creationId xmlns="" xmlns:a16="http://schemas.microsoft.com/office/drawing/2014/main" id="{64B0F0AF-D326-4346-BD08-F8EB5C9200E0}"/>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t="15412" b="23656"/>
          <a:stretch/>
        </p:blipFill>
        <p:spPr>
          <a:xfrm>
            <a:off x="4220135" y="0"/>
            <a:ext cx="3751729" cy="2286000"/>
          </a:xfrm>
          <a:prstGeom prst="rect">
            <a:avLst/>
          </a:prstGeom>
          <a:effectLst>
            <a:outerShdw blurRad="50800" dist="38100" dir="5400000" algn="t" rotWithShape="0">
              <a:prstClr val="black">
                <a:alpha val="40000"/>
              </a:prstClr>
            </a:outerShdw>
          </a:effectLst>
        </p:spPr>
      </p:pic>
      <p:pic>
        <p:nvPicPr>
          <p:cNvPr id="24" name="图片 12">
            <a:extLst>
              <a:ext uri="{FF2B5EF4-FFF2-40B4-BE49-F238E27FC236}">
                <a16:creationId xmlns="" xmlns:a16="http://schemas.microsoft.com/office/drawing/2014/main" id="{7B0D89C0-78CF-4DAE-A7F7-01E193A2114B}"/>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rcRect l="80952" t="73571"/>
          <a:stretch/>
        </p:blipFill>
        <p:spPr>
          <a:xfrm>
            <a:off x="9869714" y="5246913"/>
            <a:ext cx="2322286" cy="1611087"/>
          </a:xfrm>
          <a:prstGeom prst="rect">
            <a:avLst/>
          </a:prstGeom>
          <a:effectLst>
            <a:outerShdw blurRad="50800" dist="38100" dir="5400000" algn="t" rotWithShape="0">
              <a:prstClr val="black">
                <a:alpha val="40000"/>
              </a:prstClr>
            </a:outerShdw>
          </a:effectLst>
        </p:spPr>
      </p:pic>
      <p:sp>
        <p:nvSpPr>
          <p:cNvPr id="25" name="Rectangle: Rounded Corners 24">
            <a:extLst>
              <a:ext uri="{FF2B5EF4-FFF2-40B4-BE49-F238E27FC236}">
                <a16:creationId xmlns="" xmlns:a16="http://schemas.microsoft.com/office/drawing/2014/main" id="{1F640208-87EF-453A-8558-D858E38E0D5B}"/>
              </a:ext>
            </a:extLst>
          </p:cNvPr>
          <p:cNvSpPr/>
          <p:nvPr/>
        </p:nvSpPr>
        <p:spPr>
          <a:xfrm>
            <a:off x="661112" y="2371541"/>
            <a:ext cx="11221513" cy="3296510"/>
          </a:xfrm>
          <a:custGeom>
            <a:avLst/>
            <a:gdLst>
              <a:gd name="connsiteX0" fmla="*/ 0 w 11221513"/>
              <a:gd name="connsiteY0" fmla="*/ 350056 h 3296510"/>
              <a:gd name="connsiteX1" fmla="*/ 350056 w 11221513"/>
              <a:gd name="connsiteY1" fmla="*/ 0 h 3296510"/>
              <a:gd name="connsiteX2" fmla="*/ 10871457 w 11221513"/>
              <a:gd name="connsiteY2" fmla="*/ 0 h 3296510"/>
              <a:gd name="connsiteX3" fmla="*/ 11221513 w 11221513"/>
              <a:gd name="connsiteY3" fmla="*/ 350056 h 3296510"/>
              <a:gd name="connsiteX4" fmla="*/ 11221513 w 11221513"/>
              <a:gd name="connsiteY4" fmla="*/ 2946454 h 3296510"/>
              <a:gd name="connsiteX5" fmla="*/ 10871457 w 11221513"/>
              <a:gd name="connsiteY5" fmla="*/ 3296510 h 3296510"/>
              <a:gd name="connsiteX6" fmla="*/ 350056 w 11221513"/>
              <a:gd name="connsiteY6" fmla="*/ 3296510 h 3296510"/>
              <a:gd name="connsiteX7" fmla="*/ 0 w 11221513"/>
              <a:gd name="connsiteY7" fmla="*/ 2946454 h 3296510"/>
              <a:gd name="connsiteX8" fmla="*/ 0 w 11221513"/>
              <a:gd name="connsiteY8" fmla="*/ 350056 h 329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513" h="3296510" fill="none" extrusionOk="0">
                <a:moveTo>
                  <a:pt x="0" y="350056"/>
                </a:moveTo>
                <a:cubicBezTo>
                  <a:pt x="8177" y="177579"/>
                  <a:pt x="177664" y="318"/>
                  <a:pt x="350056" y="0"/>
                </a:cubicBezTo>
                <a:cubicBezTo>
                  <a:pt x="2928840" y="-50460"/>
                  <a:pt x="6625929" y="-14151"/>
                  <a:pt x="10871457" y="0"/>
                </a:cubicBezTo>
                <a:cubicBezTo>
                  <a:pt x="11064059" y="-2630"/>
                  <a:pt x="11226191" y="143259"/>
                  <a:pt x="11221513" y="350056"/>
                </a:cubicBezTo>
                <a:cubicBezTo>
                  <a:pt x="11207195" y="1199549"/>
                  <a:pt x="11351280" y="2391253"/>
                  <a:pt x="11221513" y="2946454"/>
                </a:cubicBezTo>
                <a:cubicBezTo>
                  <a:pt x="11204644" y="3122216"/>
                  <a:pt x="11041831" y="3276538"/>
                  <a:pt x="10871457" y="3296510"/>
                </a:cubicBezTo>
                <a:cubicBezTo>
                  <a:pt x="9694374" y="3380795"/>
                  <a:pt x="1485806" y="3393292"/>
                  <a:pt x="350056" y="3296510"/>
                </a:cubicBezTo>
                <a:cubicBezTo>
                  <a:pt x="159259" y="3296044"/>
                  <a:pt x="15421" y="3144000"/>
                  <a:pt x="0" y="2946454"/>
                </a:cubicBezTo>
                <a:cubicBezTo>
                  <a:pt x="90853" y="1915975"/>
                  <a:pt x="-20604" y="1064110"/>
                  <a:pt x="0" y="350056"/>
                </a:cubicBezTo>
                <a:close/>
              </a:path>
              <a:path w="11221513" h="3296510" stroke="0" extrusionOk="0">
                <a:moveTo>
                  <a:pt x="0" y="350056"/>
                </a:moveTo>
                <a:cubicBezTo>
                  <a:pt x="18677" y="164928"/>
                  <a:pt x="151975" y="-3426"/>
                  <a:pt x="350056" y="0"/>
                </a:cubicBezTo>
                <a:cubicBezTo>
                  <a:pt x="4140700" y="-50938"/>
                  <a:pt x="5929851" y="88871"/>
                  <a:pt x="10871457" y="0"/>
                </a:cubicBezTo>
                <a:cubicBezTo>
                  <a:pt x="11064041" y="9851"/>
                  <a:pt x="11229198" y="156121"/>
                  <a:pt x="11221513" y="350056"/>
                </a:cubicBezTo>
                <a:cubicBezTo>
                  <a:pt x="11169562" y="962831"/>
                  <a:pt x="11351302" y="1684547"/>
                  <a:pt x="11221513" y="2946454"/>
                </a:cubicBezTo>
                <a:cubicBezTo>
                  <a:pt x="11220649" y="3168483"/>
                  <a:pt x="11078475" y="3298416"/>
                  <a:pt x="10871457" y="3296510"/>
                </a:cubicBezTo>
                <a:cubicBezTo>
                  <a:pt x="7685677" y="3363422"/>
                  <a:pt x="5174889" y="3436512"/>
                  <a:pt x="350056" y="3296510"/>
                </a:cubicBezTo>
                <a:cubicBezTo>
                  <a:pt x="166153" y="3298880"/>
                  <a:pt x="-13981" y="3121717"/>
                  <a:pt x="0" y="2946454"/>
                </a:cubicBezTo>
                <a:cubicBezTo>
                  <a:pt x="121193" y="2497539"/>
                  <a:pt x="-91490" y="1567672"/>
                  <a:pt x="0" y="350056"/>
                </a:cubicBezTo>
                <a:close/>
              </a:path>
            </a:pathLst>
          </a:custGeom>
          <a:solidFill>
            <a:schemeClr val="bg1"/>
          </a:solidFill>
          <a:ln w="38100" cmpd="thinThick">
            <a:solidFill>
              <a:srgbClr val="FF2543"/>
            </a:solidFill>
            <a:prstDash val="sysDash"/>
            <a:extLst>
              <a:ext uri="{C807C97D-BFC1-408E-A445-0C87EB9F89A2}">
                <ask:lineSketchStyleProps xmlns="" xmlns:ask="http://schemas.microsoft.com/office/drawing/2018/sketchyshapes" sd="1824294297">
                  <a:prstGeom prst="roundRect">
                    <a:avLst>
                      <a:gd name="adj" fmla="val 106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8" name="TextBox 27">
            <a:extLst>
              <a:ext uri="{FF2B5EF4-FFF2-40B4-BE49-F238E27FC236}">
                <a16:creationId xmlns="" xmlns:a16="http://schemas.microsoft.com/office/drawing/2014/main" id="{C28C58F7-4766-4C28-993F-2F7F2B2A23D0}"/>
              </a:ext>
            </a:extLst>
          </p:cNvPr>
          <p:cNvSpPr txBox="1"/>
          <p:nvPr/>
        </p:nvSpPr>
        <p:spPr>
          <a:xfrm>
            <a:off x="776748" y="2596807"/>
            <a:ext cx="10754140" cy="3108543"/>
          </a:xfrm>
          <a:prstGeom prst="rect">
            <a:avLst/>
          </a:prstGeom>
          <a:noFill/>
        </p:spPr>
        <p:txBody>
          <a:bodyPr wrap="square">
            <a:spAutoFit/>
          </a:bodyPr>
          <a:lstStyle/>
          <a:p>
            <a:pPr lvl="0" algn="just"/>
            <a:r>
              <a:rPr lang="en-US" sz="2800" b="1" dirty="0">
                <a:solidFill>
                  <a:srgbClr val="002060"/>
                </a:solidFill>
                <a:latin typeface="Cambria" panose="02040503050406030204" pitchFamily="18" charset="0"/>
                <a:ea typeface="Cambria" panose="02040503050406030204" pitchFamily="18" charset="0"/>
                <a:cs typeface="Calibri" panose="020F0502020204030204" pitchFamily="34" charset="0"/>
              </a:rPr>
              <a:t>   </a:t>
            </a:r>
            <a:r>
              <a:rPr lang="vi-VN" sz="2800" b="1" dirty="0">
                <a:solidFill>
                  <a:srgbClr val="002060"/>
                </a:solidFill>
                <a:latin typeface="Cambria" panose="02040503050406030204" pitchFamily="18" charset="0"/>
                <a:ea typeface="Cambria" panose="02040503050406030204" pitchFamily="18" charset="0"/>
                <a:cs typeface="Calibri" panose="020F0502020204030204" pitchFamily="34" charset="0"/>
              </a:rPr>
              <a:t>Hôm trước, bạn Hoa có tặng em một chiếc bút chì. Bề ngoài của cây bút chì được sơn màu hồng nhạt và được phủ kim tuyến lấp lánh rất đẹp. Chiếc bút dài khoảng 15 xăng-ti-mét. Phần đuôi bút có một cục tẩy nhỏ màu đen. Em luôn xem cây bút chì là người bạn đồng hành trên chặng đường học hành của em. Bạn bút chì giúp em vẽ được những bức tranh đẹp. Em rất yêu quý bạn bút chì của em.</a:t>
            </a:r>
          </a:p>
        </p:txBody>
      </p:sp>
      <p:pic>
        <p:nvPicPr>
          <p:cNvPr id="29" name="Picture 28">
            <a:extLst>
              <a:ext uri="{FF2B5EF4-FFF2-40B4-BE49-F238E27FC236}">
                <a16:creationId xmlns="" xmlns:a16="http://schemas.microsoft.com/office/drawing/2014/main" id="{AF23ACBA-A442-4135-A63A-0B43AF759B8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63602" y="1558436"/>
            <a:ext cx="640080" cy="640080"/>
          </a:xfrm>
          <a:prstGeom prst="rect">
            <a:avLst/>
          </a:prstGeom>
        </p:spPr>
      </p:pic>
      <p:pic>
        <p:nvPicPr>
          <p:cNvPr id="3" name="Picture 2">
            <a:extLst>
              <a:ext uri="{FF2B5EF4-FFF2-40B4-BE49-F238E27FC236}">
                <a16:creationId xmlns="" xmlns:a16="http://schemas.microsoft.com/office/drawing/2014/main" id="{3D694B0A-9E97-41E8-A537-CB6845869337}"/>
              </a:ext>
            </a:extLst>
          </p:cNvPr>
          <p:cNvPicPr>
            <a:picLocks noChangeAspect="1"/>
          </p:cNvPicPr>
          <p:nvPr/>
        </p:nvPicPr>
        <p:blipFill>
          <a:blip r:embed="rId10"/>
          <a:stretch>
            <a:fillRect/>
          </a:stretch>
        </p:blipFill>
        <p:spPr>
          <a:xfrm>
            <a:off x="4642782" y="248379"/>
            <a:ext cx="2493480" cy="1877731"/>
          </a:xfrm>
          <a:prstGeom prst="rect">
            <a:avLst/>
          </a:prstGeom>
        </p:spPr>
      </p:pic>
    </p:spTree>
    <p:extLst>
      <p:ext uri="{BB962C8B-B14F-4D97-AF65-F5344CB8AC3E}">
        <p14:creationId xmlns:p14="http://schemas.microsoft.com/office/powerpoint/2010/main" val="433298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fltVal val="0"/>
                                          </p:val>
                                        </p:tav>
                                        <p:tav tm="100000">
                                          <p:val>
                                            <p:strVal val="#ppt_w"/>
                                          </p:val>
                                        </p:tav>
                                      </p:tavLst>
                                    </p:anim>
                                    <p:anim calcmode="lin" valueType="num">
                                      <p:cBhvr>
                                        <p:cTn id="20" dur="1000" fill="hold"/>
                                        <p:tgtEl>
                                          <p:spTgt spid="23"/>
                                        </p:tgtEl>
                                        <p:attrNameLst>
                                          <p:attrName>ppt_h</p:attrName>
                                        </p:attrNameLst>
                                      </p:cBhvr>
                                      <p:tavLst>
                                        <p:tav tm="0">
                                          <p:val>
                                            <p:fltVal val="0"/>
                                          </p:val>
                                        </p:tav>
                                        <p:tav tm="100000">
                                          <p:val>
                                            <p:strVal val="#ppt_h"/>
                                          </p:val>
                                        </p:tav>
                                      </p:tavLst>
                                    </p:anim>
                                    <p:anim calcmode="lin" valueType="num">
                                      <p:cBhvr>
                                        <p:cTn id="21" dur="1000" fill="hold"/>
                                        <p:tgtEl>
                                          <p:spTgt spid="23"/>
                                        </p:tgtEl>
                                        <p:attrNameLst>
                                          <p:attrName>style.rotation</p:attrName>
                                        </p:attrNameLst>
                                      </p:cBhvr>
                                      <p:tavLst>
                                        <p:tav tm="0">
                                          <p:val>
                                            <p:fltVal val="90"/>
                                          </p:val>
                                        </p:tav>
                                        <p:tav tm="100000">
                                          <p:val>
                                            <p:fltVal val="0"/>
                                          </p:val>
                                        </p:tav>
                                      </p:tavLst>
                                    </p:anim>
                                    <p:animEffect transition="in" filter="fade">
                                      <p:cBhvr>
                                        <p:cTn id="22" dur="1000"/>
                                        <p:tgtEl>
                                          <p:spTgt spid="23"/>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31"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 calcmode="lin" valueType="num">
                                      <p:cBhvr>
                                        <p:cTn id="36" dur="500" fill="hold"/>
                                        <p:tgtEl>
                                          <p:spTgt spid="29"/>
                                        </p:tgtEl>
                                        <p:attrNameLst>
                                          <p:attrName>style.rotation</p:attrName>
                                        </p:attrNameLst>
                                      </p:cBhvr>
                                      <p:tavLst>
                                        <p:tav tm="0">
                                          <p:val>
                                            <p:fltVal val="90"/>
                                          </p:val>
                                        </p:tav>
                                        <p:tav tm="100000">
                                          <p:val>
                                            <p:fltVal val="0"/>
                                          </p:val>
                                        </p:tav>
                                      </p:tavLst>
                                    </p:anim>
                                    <p:animEffect transition="in" filter="fade">
                                      <p:cBhvr>
                                        <p:cTn id="37" dur="500"/>
                                        <p:tgtEl>
                                          <p:spTgt spid="29"/>
                                        </p:tgtEl>
                                      </p:cBhvr>
                                    </p:animEffect>
                                  </p:childTnLst>
                                  <p:subTnLst>
                                    <p:audio>
                                      <p:cMediaNode>
                                        <p:cTn display="0" masterRel="sameClick">
                                          <p:stCondLst>
                                            <p:cond evt="begin" delay="0">
                                              <p:tn val="32"/>
                                            </p:cond>
                                          </p:stCondLst>
                                          <p:endCondLst>
                                            <p:cond evt="onStopAudio" delay="0">
                                              <p:tgtEl>
                                                <p:sldTgt/>
                                              </p:tgtEl>
                                            </p:cond>
                                          </p:endCondLst>
                                        </p:cTn>
                                        <p:tgtEl>
                                          <p:sndTgt r:embed="rId3" name="Trò-chơi-chíu.wav"/>
                                        </p:tgtEl>
                                      </p:cMediaNode>
                                    </p:audio>
                                  </p:sub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20" name="图片 3"/>
          <p:cNvPicPr>
            <a:picLocks noChangeAspect="1"/>
          </p:cNvPicPr>
          <p:nvPr/>
        </p:nvPicPr>
        <p:blipFill>
          <a:blip r:embed="rId3"/>
          <a:stretch>
            <a:fillRect/>
          </a:stretch>
        </p:blipFill>
        <p:spPr>
          <a:xfrm>
            <a:off x="11047741" y="-172768"/>
            <a:ext cx="1331106" cy="1318956"/>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2"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86" y="5690481"/>
            <a:ext cx="450552" cy="44644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pic>
        <p:nvPicPr>
          <p:cNvPr id="28" name="图片 1"/>
          <p:cNvPicPr>
            <a:picLocks noChangeAspect="1"/>
          </p:cNvPicPr>
          <p:nvPr/>
        </p:nvPicPr>
        <p:blipFill>
          <a:blip r:embed="rId4"/>
          <a:stretch>
            <a:fillRect/>
          </a:stretch>
        </p:blipFill>
        <p:spPr>
          <a:xfrm>
            <a:off x="8568845" y="1854388"/>
            <a:ext cx="3810002" cy="4876958"/>
          </a:xfrm>
          <a:prstGeom prst="rect">
            <a:avLst/>
          </a:prstGeom>
        </p:spPr>
      </p:pic>
      <p:pic>
        <p:nvPicPr>
          <p:cNvPr id="32" name="图片 2"/>
          <p:cNvPicPr>
            <a:picLocks noChangeAspect="1"/>
          </p:cNvPicPr>
          <p:nvPr/>
        </p:nvPicPr>
        <p:blipFill>
          <a:blip r:embed="rId5"/>
          <a:stretch>
            <a:fillRect/>
          </a:stretch>
        </p:blipFill>
        <p:spPr>
          <a:xfrm rot="20740326">
            <a:off x="9267014" y="5001154"/>
            <a:ext cx="1352646" cy="1651837"/>
          </a:xfrm>
          <a:prstGeom prst="rect">
            <a:avLst/>
          </a:prstGeom>
        </p:spPr>
      </p:pic>
      <p:pic>
        <p:nvPicPr>
          <p:cNvPr id="34"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18293" y="5586747"/>
            <a:ext cx="1231407" cy="1100347"/>
          </a:xfrm>
          <a:prstGeom prst="rect">
            <a:avLst/>
          </a:prstGeom>
        </p:spPr>
      </p:pic>
      <p:pic>
        <p:nvPicPr>
          <p:cNvPr id="19" name="图片 1"/>
          <p:cNvPicPr>
            <a:picLocks noChangeAspect="1"/>
          </p:cNvPicPr>
          <p:nvPr/>
        </p:nvPicPr>
        <p:blipFill>
          <a:blip r:embed="rId7"/>
          <a:stretch>
            <a:fillRect/>
          </a:stretch>
        </p:blipFill>
        <p:spPr>
          <a:xfrm>
            <a:off x="252141" y="1307805"/>
            <a:ext cx="10226212" cy="4821932"/>
          </a:xfrm>
          <a:prstGeom prst="rect">
            <a:avLst/>
          </a:prstGeom>
        </p:spPr>
      </p:pic>
      <p:pic>
        <p:nvPicPr>
          <p:cNvPr id="24" name="图片 1"/>
          <p:cNvPicPr>
            <a:picLocks noChangeAspect="1"/>
          </p:cNvPicPr>
          <p:nvPr/>
        </p:nvPicPr>
        <p:blipFill>
          <a:blip r:embed="rId8"/>
          <a:stretch>
            <a:fillRect/>
          </a:stretch>
        </p:blipFill>
        <p:spPr>
          <a:xfrm>
            <a:off x="547727" y="581214"/>
            <a:ext cx="1316716" cy="1306653"/>
          </a:xfrm>
          <a:prstGeom prst="rect">
            <a:avLst/>
          </a:prstGeom>
        </p:spPr>
      </p:pic>
      <p:pic>
        <p:nvPicPr>
          <p:cNvPr id="29" name="图片 1"/>
          <p:cNvPicPr>
            <a:picLocks noChangeAspect="1"/>
          </p:cNvPicPr>
          <p:nvPr/>
        </p:nvPicPr>
        <p:blipFill>
          <a:blip r:embed="rId9"/>
          <a:stretch>
            <a:fillRect/>
          </a:stretch>
        </p:blipFill>
        <p:spPr>
          <a:xfrm>
            <a:off x="8236693" y="190483"/>
            <a:ext cx="1487261" cy="1626165"/>
          </a:xfrm>
          <a:prstGeom prst="rect">
            <a:avLst/>
          </a:prstGeom>
        </p:spPr>
      </p:pic>
      <p:pic>
        <p:nvPicPr>
          <p:cNvPr id="4" name="Picture 3" descr="A group of blue and pink letters&#10;&#10;AI-generated content may be incorrect.">
            <a:extLst>
              <a:ext uri="{FF2B5EF4-FFF2-40B4-BE49-F238E27FC236}">
                <a16:creationId xmlns="" xmlns:a16="http://schemas.microsoft.com/office/drawing/2014/main" id="{59D51EDE-DCF4-C710-603C-67491A6AD39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1136892">
            <a:off x="1424762" y="2408260"/>
            <a:ext cx="7799747" cy="2369923"/>
          </a:xfrm>
          <a:prstGeom prst="rect">
            <a:avLst/>
          </a:prstGeom>
        </p:spPr>
      </p:pic>
    </p:spTree>
    <p:extLst>
      <p:ext uri="{BB962C8B-B14F-4D97-AF65-F5344CB8AC3E}">
        <p14:creationId xmlns:p14="http://schemas.microsoft.com/office/powerpoint/2010/main" val="41532157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42"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22" presetClass="entr" presetSubtype="4"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par>
                                <p:cTn id="37" presetID="53" presetClass="entr" presetSubtype="16"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42"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barn(inVertic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1️⃣】 Tổng hợp đáp án game Đuổi hình bắt chữ (2710 câu) mới và đầy đủ nhất -  Tin Công Nghệ - Trường Thịnh ™">
            <a:extLst>
              <a:ext uri="{FF2B5EF4-FFF2-40B4-BE49-F238E27FC236}">
                <a16:creationId xmlns="" xmlns:a16="http://schemas.microsoft.com/office/drawing/2014/main" id="{EE1632AA-1622-4AA1-8F64-1DB3049E40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7598"/>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 xmlns:a16="http://schemas.microsoft.com/office/drawing/2014/main" id="{15310867-8898-4AB2-827C-8041C9365FAA}"/>
              </a:ext>
            </a:extLst>
          </p:cNvPr>
          <p:cNvSpPr/>
          <p:nvPr/>
        </p:nvSpPr>
        <p:spPr>
          <a:xfrm>
            <a:off x="3116826" y="5820697"/>
            <a:ext cx="7207045" cy="93536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dirty="0" err="1">
                <a:solidFill>
                  <a:prstClr val="black"/>
                </a:solidFill>
                <a:latin typeface="Calibri" panose="020F0502020204030204" pitchFamily="34" charset="0"/>
                <a:cs typeface="Calibri" panose="020F0502020204030204" pitchFamily="34" charset="0"/>
              </a:rPr>
              <a:t>Đoán</a:t>
            </a:r>
            <a:r>
              <a:rPr lang="en-US" sz="4400" dirty="0">
                <a:solidFill>
                  <a:prstClr val="black"/>
                </a:solidFill>
                <a:latin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cs typeface="Calibri" panose="020F0502020204030204" pitchFamily="34" charset="0"/>
              </a:rPr>
              <a:t>tên</a:t>
            </a:r>
            <a:r>
              <a:rPr lang="en-US" sz="4400" dirty="0">
                <a:solidFill>
                  <a:prstClr val="black"/>
                </a:solidFill>
                <a:latin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cs typeface="Calibri" panose="020F0502020204030204" pitchFamily="34" charset="0"/>
              </a:rPr>
              <a:t>đồ</a:t>
            </a:r>
            <a:r>
              <a:rPr lang="en-US" sz="4400" dirty="0">
                <a:solidFill>
                  <a:prstClr val="black"/>
                </a:solidFill>
                <a:latin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cs typeface="Calibri" panose="020F0502020204030204" pitchFamily="34" charset="0"/>
              </a:rPr>
              <a:t>dùng</a:t>
            </a:r>
            <a:r>
              <a:rPr lang="en-US" sz="4400" dirty="0">
                <a:solidFill>
                  <a:prstClr val="black"/>
                </a:solidFill>
                <a:latin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cs typeface="Calibri" panose="020F0502020204030204" pitchFamily="34" charset="0"/>
              </a:rPr>
              <a:t>học</a:t>
            </a:r>
            <a:r>
              <a:rPr lang="en-US" sz="4400" dirty="0">
                <a:solidFill>
                  <a:prstClr val="black"/>
                </a:solidFill>
                <a:latin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cs typeface="Calibri" panose="020F0502020204030204" pitchFamily="34" charset="0"/>
              </a:rPr>
              <a:t>tập</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33022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âu Đố Đuổi Hình Bắt Chữ Đoán Tên Đồ Dùng Học Tập | Nhanh Trí - YouTube">
            <a:extLst>
              <a:ext uri="{FF2B5EF4-FFF2-40B4-BE49-F238E27FC236}">
                <a16:creationId xmlns="" xmlns:a16="http://schemas.microsoft.com/office/drawing/2014/main" id="{757D42FD-03EA-4CAB-95B0-2FC314CB50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 xmlns:a16="http://schemas.microsoft.com/office/drawing/2014/main" id="{0CEC1AB6-6808-4A17-B90E-24C30657A39F}"/>
              </a:ext>
            </a:extLst>
          </p:cNvPr>
          <p:cNvSpPr/>
          <p:nvPr/>
        </p:nvSpPr>
        <p:spPr>
          <a:xfrm>
            <a:off x="3116826" y="5820697"/>
            <a:ext cx="7207045" cy="93536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noProof="0" dirty="0" err="1">
                <a:solidFill>
                  <a:prstClr val="black"/>
                </a:solidFill>
                <a:latin typeface="Calibri" panose="020F0502020204030204" pitchFamily="34" charset="0"/>
                <a:cs typeface="Calibri" panose="020F0502020204030204" pitchFamily="34" charset="0"/>
              </a:rPr>
              <a:t>Đáp</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án</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Cặp</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sách</a:t>
            </a:r>
            <a:endParaRPr kumimoji="0" lang="en-US" sz="5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2303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122" name="Picture 2" descr="Bạn có thể ĐOÁN TÊN ĐỒ DÙNG HỌC TẬP qua hình ảnh? | Thư Giãn Hữu Ích -  YouTube">
            <a:extLst>
              <a:ext uri="{FF2B5EF4-FFF2-40B4-BE49-F238E27FC236}">
                <a16:creationId xmlns="" xmlns:a16="http://schemas.microsoft.com/office/drawing/2014/main" id="{D83D27A1-E8DD-4919-93FF-2A9E6D5B1E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 xmlns:a16="http://schemas.microsoft.com/office/drawing/2014/main" id="{B6027678-574E-478F-BCBE-9726B4D9A392}"/>
              </a:ext>
            </a:extLst>
          </p:cNvPr>
          <p:cNvSpPr/>
          <p:nvPr/>
        </p:nvSpPr>
        <p:spPr>
          <a:xfrm>
            <a:off x="3116826" y="5820697"/>
            <a:ext cx="7207045" cy="93536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noProof="0" dirty="0" err="1">
                <a:solidFill>
                  <a:prstClr val="black"/>
                </a:solidFill>
                <a:latin typeface="Calibri" panose="020F0502020204030204" pitchFamily="34" charset="0"/>
                <a:cs typeface="Calibri" panose="020F0502020204030204" pitchFamily="34" charset="0"/>
              </a:rPr>
              <a:t>Đáp</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án</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Hộp</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bút</a:t>
            </a:r>
            <a:endParaRPr kumimoji="0" lang="en-US" sz="5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6666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Đố vui nhìn hình đoán tên các đồ dùng học tập qua hình ảnh - YouTube">
            <a:extLst>
              <a:ext uri="{FF2B5EF4-FFF2-40B4-BE49-F238E27FC236}">
                <a16:creationId xmlns="" xmlns:a16="http://schemas.microsoft.com/office/drawing/2014/main" id="{C8B7F203-E2FA-4526-BC24-B142C25E9E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 xmlns:a16="http://schemas.microsoft.com/office/drawing/2014/main" id="{D0AE3DCB-364B-42F1-A2F2-DC012BA5774D}"/>
              </a:ext>
            </a:extLst>
          </p:cNvPr>
          <p:cNvSpPr/>
          <p:nvPr/>
        </p:nvSpPr>
        <p:spPr>
          <a:xfrm>
            <a:off x="3116826" y="5820697"/>
            <a:ext cx="7207045" cy="93536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noProof="0" dirty="0" err="1">
                <a:solidFill>
                  <a:prstClr val="black"/>
                </a:solidFill>
                <a:latin typeface="Calibri" panose="020F0502020204030204" pitchFamily="34" charset="0"/>
                <a:cs typeface="Calibri" panose="020F0502020204030204" pitchFamily="34" charset="0"/>
              </a:rPr>
              <a:t>Đáp</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án</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Cây</a:t>
            </a:r>
            <a:r>
              <a:rPr lang="en-US" sz="5400" noProof="0" dirty="0">
                <a:solidFill>
                  <a:prstClr val="black"/>
                </a:solidFill>
                <a:latin typeface="Calibri" panose="020F0502020204030204" pitchFamily="34" charset="0"/>
                <a:cs typeface="Calibri" panose="020F0502020204030204" pitchFamily="34" charset="0"/>
              </a:rPr>
              <a:t> </a:t>
            </a:r>
            <a:r>
              <a:rPr lang="en-US" sz="5400" noProof="0" dirty="0" err="1">
                <a:solidFill>
                  <a:prstClr val="black"/>
                </a:solidFill>
                <a:latin typeface="Calibri" panose="020F0502020204030204" pitchFamily="34" charset="0"/>
                <a:cs typeface="Calibri" panose="020F0502020204030204" pitchFamily="34" charset="0"/>
              </a:rPr>
              <a:t>kéo</a:t>
            </a:r>
            <a:endParaRPr kumimoji="0" lang="en-US" sz="5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3335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 xmlns:a16="http://schemas.microsoft.com/office/drawing/2014/main" id="{22EE6F24-230D-45DD-AD30-9E84C94189EB}"/>
              </a:ext>
            </a:extLst>
          </p:cNvPr>
          <p:cNvGrpSpPr/>
          <p:nvPr/>
        </p:nvGrpSpPr>
        <p:grpSpPr>
          <a:xfrm>
            <a:off x="-3486" y="0"/>
            <a:ext cx="12208162" cy="6858000"/>
            <a:chOff x="-3486" y="0"/>
            <a:chExt cx="12208162" cy="6858000"/>
          </a:xfrm>
        </p:grpSpPr>
        <p:sp>
          <p:nvSpPr>
            <p:cNvPr id="18" name="Rectangle 17">
              <a:extLst>
                <a:ext uri="{FF2B5EF4-FFF2-40B4-BE49-F238E27FC236}">
                  <a16:creationId xmlns="" xmlns:a16="http://schemas.microsoft.com/office/drawing/2014/main" id="{04AD59A7-8CB3-4DBF-BEF1-299ED9D40DF4}"/>
                </a:ext>
              </a:extLst>
            </p:cNvPr>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9" name="Rectangle 18">
              <a:extLst>
                <a:ext uri="{FF2B5EF4-FFF2-40B4-BE49-F238E27FC236}">
                  <a16:creationId xmlns="" xmlns:a16="http://schemas.microsoft.com/office/drawing/2014/main" id="{5FE663DD-EDE0-4CF5-A511-6E484AA98988}"/>
                </a:ext>
              </a:extLst>
            </p:cNvPr>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20" name="Rectangle 19">
              <a:extLst>
                <a:ext uri="{FF2B5EF4-FFF2-40B4-BE49-F238E27FC236}">
                  <a16:creationId xmlns="" xmlns:a16="http://schemas.microsoft.com/office/drawing/2014/main" id="{D929D7E5-D5C9-4864-A88B-7678E900760A}"/>
                </a:ext>
              </a:extLst>
            </p:cNvPr>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24" name="Rectangle 23">
              <a:extLst>
                <a:ext uri="{FF2B5EF4-FFF2-40B4-BE49-F238E27FC236}">
                  <a16:creationId xmlns="" xmlns:a16="http://schemas.microsoft.com/office/drawing/2014/main" id="{DC19A5AE-83CE-47D6-95E9-CD9C99F328AB}"/>
                </a:ext>
              </a:extLst>
            </p:cNvPr>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6" name="图片 5"/>
          <p:cNvPicPr>
            <a:picLocks noChangeAspect="1"/>
          </p:cNvPicPr>
          <p:nvPr/>
        </p:nvPicPr>
        <p:blipFill>
          <a:blip r:embed="rId3"/>
          <a:stretch>
            <a:fillRect/>
          </a:stretch>
        </p:blipFill>
        <p:spPr>
          <a:xfrm>
            <a:off x="8054368" y="5879217"/>
            <a:ext cx="3879249" cy="741329"/>
          </a:xfrm>
          <a:prstGeom prst="rect">
            <a:avLst/>
          </a:prstGeom>
        </p:spPr>
      </p:pic>
      <p:pic>
        <p:nvPicPr>
          <p:cNvPr id="10" name="图片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13612" y="22566"/>
            <a:ext cx="1078388" cy="1245846"/>
          </a:xfrm>
          <a:prstGeom prst="rect">
            <a:avLst/>
          </a:prstGeom>
        </p:spPr>
      </p:pic>
      <p:pic>
        <p:nvPicPr>
          <p:cNvPr id="11" name="图片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3993418">
            <a:off x="791823" y="5054379"/>
            <a:ext cx="1337538" cy="1649674"/>
          </a:xfrm>
          <a:prstGeom prst="rect">
            <a:avLst/>
          </a:prstGeom>
        </p:spPr>
      </p:pic>
      <p:pic>
        <p:nvPicPr>
          <p:cNvPr id="14" name="图片 13"/>
          <p:cNvPicPr>
            <a:picLocks noChangeAspect="1"/>
          </p:cNvPicPr>
          <p:nvPr/>
        </p:nvPicPr>
        <p:blipFill>
          <a:blip r:embed="rId6"/>
          <a:stretch>
            <a:fillRect/>
          </a:stretch>
        </p:blipFill>
        <p:spPr>
          <a:xfrm rot="19959090">
            <a:off x="560629" y="342033"/>
            <a:ext cx="1867027" cy="1852759"/>
          </a:xfrm>
          <a:prstGeom prst="rect">
            <a:avLst/>
          </a:prstGeom>
        </p:spPr>
      </p:pic>
      <p:pic>
        <p:nvPicPr>
          <p:cNvPr id="22" name="图片 1"/>
          <p:cNvPicPr>
            <a:picLocks noChangeAspect="1"/>
          </p:cNvPicPr>
          <p:nvPr/>
        </p:nvPicPr>
        <p:blipFill>
          <a:blip r:embed="rId7"/>
          <a:stretch>
            <a:fillRect/>
          </a:stretch>
        </p:blipFill>
        <p:spPr>
          <a:xfrm>
            <a:off x="9159749" y="4195455"/>
            <a:ext cx="2697132" cy="2708878"/>
          </a:xfrm>
          <a:prstGeom prst="rect">
            <a:avLst/>
          </a:prstGeom>
        </p:spPr>
      </p:pic>
      <p:pic>
        <p:nvPicPr>
          <p:cNvPr id="23" name="图片 3"/>
          <p:cNvPicPr>
            <a:picLocks noChangeAspect="1"/>
          </p:cNvPicPr>
          <p:nvPr/>
        </p:nvPicPr>
        <p:blipFill>
          <a:blip r:embed="rId8"/>
          <a:stretch>
            <a:fillRect/>
          </a:stretch>
        </p:blipFill>
        <p:spPr>
          <a:xfrm flipH="1">
            <a:off x="10465742" y="2822163"/>
            <a:ext cx="1500428" cy="1380537"/>
          </a:xfrm>
          <a:prstGeom prst="rect">
            <a:avLst/>
          </a:prstGeom>
        </p:spPr>
      </p:pic>
      <p:sp>
        <p:nvSpPr>
          <p:cNvPr id="15" name="Google Shape;487;p33">
            <a:extLst>
              <a:ext uri="{FF2B5EF4-FFF2-40B4-BE49-F238E27FC236}">
                <a16:creationId xmlns="" xmlns:a16="http://schemas.microsoft.com/office/drawing/2014/main" id="{01A36FA5-A99F-4D1F-9BD1-FD9F9D644564}"/>
              </a:ext>
            </a:extLst>
          </p:cNvPr>
          <p:cNvSpPr txBox="1">
            <a:spLocks/>
          </p:cNvSpPr>
          <p:nvPr/>
        </p:nvSpPr>
        <p:spPr>
          <a:xfrm>
            <a:off x="-180638" y="519793"/>
            <a:ext cx="12978577" cy="7636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1pPr>
            <a:lvl2pPr marR="0" lvl="1"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2pPr>
            <a:lvl3pPr marR="0" lvl="2"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3pPr>
            <a:lvl4pPr marR="0" lvl="3"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4pPr>
            <a:lvl5pPr marR="0" lvl="4"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5pPr>
            <a:lvl6pPr marR="0" lvl="5"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6pPr>
            <a:lvl7pPr marR="0" lvl="6"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7pPr>
            <a:lvl8pPr marR="0" lvl="7"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8pPr>
            <a:lvl9pPr marR="0" lvl="8" algn="l" rtl="0">
              <a:lnSpc>
                <a:spcPct val="100000"/>
              </a:lnSpc>
              <a:spcBef>
                <a:spcPts val="0"/>
              </a:spcBef>
              <a:spcAft>
                <a:spcPts val="0"/>
              </a:spcAft>
              <a:buClr>
                <a:srgbClr val="0C1D3F"/>
              </a:buClr>
              <a:buSzPts val="3200"/>
              <a:buFont typeface="Bubblegum Sans"/>
              <a:buNone/>
              <a:defRPr sz="3200" b="0" i="0" u="none" strike="noStrike" cap="none">
                <a:solidFill>
                  <a:srgbClr val="0C1D3F"/>
                </a:solidFill>
                <a:latin typeface="Bubblegum Sans"/>
                <a:ea typeface="Bubblegum Sans"/>
                <a:cs typeface="Bubblegum Sans"/>
                <a:sym typeface="Bubblegum Sans"/>
              </a:defRPr>
            </a:lvl9pPr>
          </a:lstStyle>
          <a:p>
            <a:pPr marL="0" marR="0" lvl="0" indent="0" algn="ctr" defTabSz="914400" rtl="0" eaLnBrk="1" fontAlgn="auto" latinLnBrk="0" hangingPunct="1">
              <a:lnSpc>
                <a:spcPct val="100000"/>
              </a:lnSpc>
              <a:spcBef>
                <a:spcPts val="0"/>
              </a:spcBef>
              <a:spcAft>
                <a:spcPts val="0"/>
              </a:spcAft>
              <a:buClr>
                <a:srgbClr val="0C1D3F"/>
              </a:buClr>
              <a:buSzPts val="3200"/>
              <a:buFont typeface="Bubblegum Sans"/>
              <a:buNone/>
              <a:tabLst/>
              <a:defRPr/>
            </a:pPr>
            <a:r>
              <a:rPr kumimoji="0" lang="en-US" sz="4000" b="0" i="0" u="none" strike="noStrike" kern="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Bubblegum Sans"/>
              </a:rPr>
              <a:t>Thứ</a:t>
            </a:r>
            <a:r>
              <a:rPr kumimoji="0" lang="en-US" sz="4000" b="0"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Bubblegum Sans"/>
              </a:rPr>
              <a:t> … </a:t>
            </a:r>
            <a:r>
              <a:rPr kumimoji="0" lang="en-US" sz="4000" b="0" i="0" u="none" strike="noStrike" kern="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Bubblegum Sans"/>
              </a:rPr>
              <a:t>ngày</a:t>
            </a:r>
            <a:r>
              <a:rPr kumimoji="0" lang="en-US" sz="4000" b="0"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Bubblegum Sans"/>
              </a:rPr>
              <a:t> … </a:t>
            </a:r>
            <a:r>
              <a:rPr kumimoji="0" lang="en-US" sz="4000" b="0" i="0" u="none" strike="noStrike" kern="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Bubblegum Sans"/>
              </a:rPr>
              <a:t>tháng</a:t>
            </a:r>
            <a:r>
              <a:rPr kumimoji="0" lang="en-US" sz="4000" b="0"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Bubblegum Sans"/>
              </a:rPr>
              <a:t> … </a:t>
            </a:r>
            <a:r>
              <a:rPr kumimoji="0" lang="en-US" sz="4000" b="0" i="0" u="none" strike="noStrike" kern="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Bubblegum Sans"/>
              </a:rPr>
              <a:t>năm</a:t>
            </a:r>
            <a:r>
              <a:rPr kumimoji="0" lang="en-US" sz="4000" b="0" i="0" u="none" strike="noStrike" kern="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Bubblegum Sans"/>
              </a:rPr>
              <a:t> ….</a:t>
            </a:r>
          </a:p>
        </p:txBody>
      </p:sp>
      <p:pic>
        <p:nvPicPr>
          <p:cNvPr id="2" name="Picture 1">
            <a:extLst>
              <a:ext uri="{FF2B5EF4-FFF2-40B4-BE49-F238E27FC236}">
                <a16:creationId xmlns="" xmlns:a16="http://schemas.microsoft.com/office/drawing/2014/main" id="{C694A2DF-C8D0-4E3B-9117-8DD5F5337EE0}"/>
              </a:ext>
            </a:extLst>
          </p:cNvPr>
          <p:cNvPicPr>
            <a:picLocks noChangeAspect="1"/>
          </p:cNvPicPr>
          <p:nvPr/>
        </p:nvPicPr>
        <p:blipFill>
          <a:blip r:embed="rId9"/>
          <a:stretch>
            <a:fillRect/>
          </a:stretch>
        </p:blipFill>
        <p:spPr>
          <a:xfrm>
            <a:off x="4187881" y="1305597"/>
            <a:ext cx="4048095" cy="1213209"/>
          </a:xfrm>
          <a:prstGeom prst="rect">
            <a:avLst/>
          </a:prstGeom>
        </p:spPr>
      </p:pic>
      <p:pic>
        <p:nvPicPr>
          <p:cNvPr id="8" name="Picture 7">
            <a:extLst>
              <a:ext uri="{FF2B5EF4-FFF2-40B4-BE49-F238E27FC236}">
                <a16:creationId xmlns="" xmlns:a16="http://schemas.microsoft.com/office/drawing/2014/main" id="{3975ADF6-BB2F-01D6-BFFC-A5E56F837D47}"/>
              </a:ext>
            </a:extLst>
          </p:cNvPr>
          <p:cNvPicPr>
            <a:picLocks noChangeAspect="1"/>
          </p:cNvPicPr>
          <p:nvPr/>
        </p:nvPicPr>
        <p:blipFill>
          <a:blip r:embed="rId10"/>
          <a:stretch>
            <a:fillRect/>
          </a:stretch>
        </p:blipFill>
        <p:spPr>
          <a:xfrm>
            <a:off x="1745293" y="2423872"/>
            <a:ext cx="8297375" cy="1542422"/>
          </a:xfrm>
          <a:prstGeom prst="rect">
            <a:avLst/>
          </a:prstGeom>
        </p:spPr>
      </p:pic>
    </p:spTree>
    <p:extLst>
      <p:ext uri="{BB962C8B-B14F-4D97-AF65-F5344CB8AC3E}">
        <p14:creationId xmlns:p14="http://schemas.microsoft.com/office/powerpoint/2010/main" val="277184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42"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8" descr="觅元素58b0fbac4bf92">
            <a:extLst>
              <a:ext uri="{FF2B5EF4-FFF2-40B4-BE49-F238E27FC236}">
                <a16:creationId xmlns="" xmlns:a16="http://schemas.microsoft.com/office/drawing/2014/main" id="{A8E61FD8-92C8-4C75-B40A-48D40DE191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0409" y="5842504"/>
            <a:ext cx="5212715" cy="740410"/>
          </a:xfrm>
          <a:prstGeom prst="rect">
            <a:avLst/>
          </a:prstGeom>
        </p:spPr>
      </p:pic>
      <p:pic>
        <p:nvPicPr>
          <p:cNvPr id="3" name="图片 1" descr="31f7217a017c2d9a8a7bcbd9844c1629">
            <a:extLst>
              <a:ext uri="{FF2B5EF4-FFF2-40B4-BE49-F238E27FC236}">
                <a16:creationId xmlns="" xmlns:a16="http://schemas.microsoft.com/office/drawing/2014/main" id="{F0C2FE8E-FB39-47CE-B9C2-965754A934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5807" y="1616109"/>
            <a:ext cx="5994717" cy="4726940"/>
          </a:xfrm>
          <a:prstGeom prst="rect">
            <a:avLst/>
          </a:prstGeom>
        </p:spPr>
      </p:pic>
      <p:pic>
        <p:nvPicPr>
          <p:cNvPr id="4" name="图片 15" descr="a05684f714522ad77246dba9447411ba">
            <a:extLst>
              <a:ext uri="{FF2B5EF4-FFF2-40B4-BE49-F238E27FC236}">
                <a16:creationId xmlns="" xmlns:a16="http://schemas.microsoft.com/office/drawing/2014/main" id="{450E89D9-0573-40F3-A5C8-B3505F73E5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4346" y="3260594"/>
            <a:ext cx="4174490" cy="2952115"/>
          </a:xfrm>
          <a:prstGeom prst="rect">
            <a:avLst/>
          </a:prstGeom>
        </p:spPr>
      </p:pic>
      <p:pic>
        <p:nvPicPr>
          <p:cNvPr id="5" name="图片 2" descr="觅元素584a989cd6c5a">
            <a:extLst>
              <a:ext uri="{FF2B5EF4-FFF2-40B4-BE49-F238E27FC236}">
                <a16:creationId xmlns="" xmlns:a16="http://schemas.microsoft.com/office/drawing/2014/main" id="{B3D367EF-24D3-4865-9670-BF337534BF4E}"/>
              </a:ext>
            </a:extLst>
          </p:cNvPr>
          <p:cNvPicPr>
            <a:picLocks noChangeAspect="1"/>
          </p:cNvPicPr>
          <p:nvPr/>
        </p:nvPicPr>
        <p:blipFill>
          <a:blip r:embed="rId5"/>
          <a:stretch>
            <a:fillRect/>
          </a:stretch>
        </p:blipFill>
        <p:spPr>
          <a:xfrm>
            <a:off x="4603345" y="425262"/>
            <a:ext cx="6506845" cy="1394460"/>
          </a:xfrm>
          <a:prstGeom prst="rect">
            <a:avLst/>
          </a:prstGeom>
        </p:spPr>
      </p:pic>
      <p:pic>
        <p:nvPicPr>
          <p:cNvPr id="7" name="图片 7" descr="572005ec0a0c4">
            <a:extLst>
              <a:ext uri="{FF2B5EF4-FFF2-40B4-BE49-F238E27FC236}">
                <a16:creationId xmlns="" xmlns:a16="http://schemas.microsoft.com/office/drawing/2014/main" id="{DB0E9B41-5014-4449-A377-0038DB8A2B92}"/>
              </a:ext>
            </a:extLst>
          </p:cNvPr>
          <p:cNvPicPr>
            <a:picLocks noChangeAspect="1"/>
          </p:cNvPicPr>
          <p:nvPr/>
        </p:nvPicPr>
        <p:blipFill rotWithShape="1">
          <a:blip r:embed="rId6"/>
          <a:srcRect r="38224" b="26546"/>
          <a:stretch/>
        </p:blipFill>
        <p:spPr>
          <a:xfrm>
            <a:off x="744527" y="488673"/>
            <a:ext cx="2142240" cy="1439401"/>
          </a:xfrm>
          <a:prstGeom prst="rect">
            <a:avLst/>
          </a:prstGeom>
        </p:spPr>
      </p:pic>
      <p:pic>
        <p:nvPicPr>
          <p:cNvPr id="9" name="Picture 8" descr="A red and green text on a black background&#10;&#10;AI-generated content may be incorrect.">
            <a:extLst>
              <a:ext uri="{FF2B5EF4-FFF2-40B4-BE49-F238E27FC236}">
                <a16:creationId xmlns="" xmlns:a16="http://schemas.microsoft.com/office/drawing/2014/main" id="{93740B9C-7886-1E68-5477-23C6D087EB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3571" y="1807534"/>
            <a:ext cx="5339283" cy="3999005"/>
          </a:xfrm>
          <a:prstGeom prst="rect">
            <a:avLst/>
          </a:prstGeom>
        </p:spPr>
      </p:pic>
    </p:spTree>
    <p:extLst>
      <p:ext uri="{BB962C8B-B14F-4D97-AF65-F5344CB8AC3E}">
        <p14:creationId xmlns:p14="http://schemas.microsoft.com/office/powerpoint/2010/main" val="14456668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iết kế chưa có tên (3)">
            <a:hlinkClick r:id="" action="ppaction://media"/>
            <a:extLst>
              <a:ext uri="{FF2B5EF4-FFF2-40B4-BE49-F238E27FC236}">
                <a16:creationId xmlns="" xmlns:a16="http://schemas.microsoft.com/office/drawing/2014/main" id="{A6120B45-5110-CC0C-DB6B-487892B5410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99192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6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20" name="图片 3"/>
          <p:cNvPicPr>
            <a:picLocks noChangeAspect="1"/>
          </p:cNvPicPr>
          <p:nvPr/>
        </p:nvPicPr>
        <p:blipFill>
          <a:blip r:embed="rId3"/>
          <a:stretch>
            <a:fillRect/>
          </a:stretch>
        </p:blipFill>
        <p:spPr>
          <a:xfrm>
            <a:off x="11047741" y="-172768"/>
            <a:ext cx="1331106" cy="1318956"/>
          </a:xfrm>
          <a:prstGeom prst="rect">
            <a:avLst/>
          </a:prstGeom>
        </p:spPr>
      </p:pic>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sp>
        <p:nvSpPr>
          <p:cNvPr id="26" name="Google Shape;304;p20"/>
          <p:cNvSpPr txBox="1">
            <a:spLocks/>
          </p:cNvSpPr>
          <p:nvPr/>
        </p:nvSpPr>
        <p:spPr>
          <a:xfrm>
            <a:off x="1382212" y="696111"/>
            <a:ext cx="9895027" cy="743859"/>
          </a:xfrm>
          <a:prstGeom prst="roundRect">
            <a:avLst>
              <a:gd name="adj" fmla="val 18909"/>
            </a:avLst>
          </a:prstGeom>
          <a:solidFill>
            <a:srgbClr val="9DDDD1">
              <a:lumMod val="20000"/>
              <a:lumOff val="80000"/>
            </a:srgbClr>
          </a:solidFill>
          <a:ln w="9525">
            <a:solidFill>
              <a:srgbClr val="12B6C2"/>
            </a:solidFill>
            <a:prstDash val="lgDash"/>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lvl="0">
              <a:lnSpc>
                <a:spcPct val="120000"/>
              </a:lnSpc>
              <a:defRPr/>
            </a:pPr>
            <a:r>
              <a:rPr lang="en-US" sz="3200" b="1" dirty="0">
                <a:solidFill>
                  <a:prstClr val="black">
                    <a:lumMod val="95000"/>
                    <a:lumOff val="5000"/>
                  </a:prstClr>
                </a:solidFill>
                <a:latin typeface="Calibri" panose="020F0502020204030204" pitchFamily="34" charset="0"/>
                <a:cs typeface="Calibri" panose="020F0502020204030204" pitchFamily="34" charset="0"/>
              </a:rPr>
              <a:t>1. </a:t>
            </a:r>
            <a:r>
              <a:rPr lang="vi-VN" sz="3200" b="1" dirty="0">
                <a:solidFill>
                  <a:prstClr val="black">
                    <a:lumMod val="95000"/>
                    <a:lumOff val="5000"/>
                  </a:prstClr>
                </a:solidFill>
                <a:latin typeface="Calibri" panose="020F0502020204030204" pitchFamily="34" charset="0"/>
                <a:cs typeface="Calibri" panose="020F0502020204030204" pitchFamily="34" charset="0"/>
              </a:rPr>
              <a:t>Đọc bài Cái đồng hồ dưới đây và thực hiện yêu cầu.</a:t>
            </a:r>
            <a:endParaRPr kumimoji="0" lang="en-US" sz="1600" b="1" i="0" u="none" strike="noStrike" kern="0" cap="none" spc="0" normalizeH="0" baseline="0" noProof="0" dirty="0">
              <a:ln>
                <a:noFill/>
              </a:ln>
              <a:solidFill>
                <a:prstClr val="black">
                  <a:lumMod val="95000"/>
                  <a:lumOff val="5000"/>
                </a:prstClr>
              </a:solidFill>
              <a:effectLst/>
              <a:uLnTx/>
              <a:uFillTx/>
              <a:latin typeface="Calibri" panose="020F0502020204030204" pitchFamily="34" charset="0"/>
              <a:cs typeface="Calibri" panose="020F0502020204030204" pitchFamily="34" charset="0"/>
              <a:sym typeface="Odibee Sans"/>
            </a:endParaRPr>
          </a:p>
        </p:txBody>
      </p:sp>
      <p:pic>
        <p:nvPicPr>
          <p:cNvPr id="27" name="图片 3"/>
          <p:cNvPicPr>
            <a:picLocks noChangeAspect="1"/>
          </p:cNvPicPr>
          <p:nvPr/>
        </p:nvPicPr>
        <p:blipFill>
          <a:blip r:embed="rId4"/>
          <a:stretch>
            <a:fillRect/>
          </a:stretch>
        </p:blipFill>
        <p:spPr>
          <a:xfrm>
            <a:off x="180537" y="423732"/>
            <a:ext cx="1459943" cy="1443064"/>
          </a:xfrm>
          <a:prstGeom prst="rect">
            <a:avLst/>
          </a:prstGeom>
        </p:spPr>
      </p:pic>
      <p:sp>
        <p:nvSpPr>
          <p:cNvPr id="2" name="TextBox 1">
            <a:extLst>
              <a:ext uri="{FF2B5EF4-FFF2-40B4-BE49-F238E27FC236}">
                <a16:creationId xmlns="" xmlns:a16="http://schemas.microsoft.com/office/drawing/2014/main" id="{44CDC775-C7E5-4A7C-AB77-D68ECCD383C5}"/>
              </a:ext>
            </a:extLst>
          </p:cNvPr>
          <p:cNvSpPr txBox="1"/>
          <p:nvPr/>
        </p:nvSpPr>
        <p:spPr>
          <a:xfrm>
            <a:off x="599767" y="1838632"/>
            <a:ext cx="7275871" cy="4154984"/>
          </a:xfrm>
          <a:prstGeom prst="rect">
            <a:avLst/>
          </a:prstGeom>
          <a:noFill/>
        </p:spPr>
        <p:txBody>
          <a:bodyPr wrap="square" rtlCol="0">
            <a:spAutoFit/>
          </a:bodyPr>
          <a:lstStyle/>
          <a:p>
            <a:pPr algn="ctr"/>
            <a:r>
              <a:rPr lang="vi-VN" sz="2400" b="1" i="0" dirty="0">
                <a:solidFill>
                  <a:srgbClr val="000000"/>
                </a:solidFill>
                <a:effectLst/>
                <a:latin typeface="Cambria" panose="02040503050406030204" pitchFamily="18" charset="0"/>
                <a:ea typeface="Cambria" panose="02040503050406030204" pitchFamily="18" charset="0"/>
                <a:cs typeface="Arial" panose="020B0604020202020204" pitchFamily="34" charset="0"/>
              </a:rPr>
              <a:t>Cái đồng hồ</a:t>
            </a:r>
            <a:endParaRPr lang="vi-VN" sz="2400" b="0" i="0" dirty="0">
              <a:solidFill>
                <a:srgbClr val="000000"/>
              </a:solidFill>
              <a:effectLst/>
              <a:latin typeface="Cambria" panose="02040503050406030204" pitchFamily="18" charset="0"/>
              <a:ea typeface="Cambria" panose="02040503050406030204" pitchFamily="18" charset="0"/>
              <a:cs typeface="Arial" panose="020B0604020202020204" pitchFamily="34" charset="0"/>
            </a:endParaRPr>
          </a:p>
          <a:p>
            <a:pPr algn="just"/>
            <a:r>
              <a:rPr lang="vi-VN" sz="2400" b="0" i="0" dirty="0">
                <a:solidFill>
                  <a:srgbClr val="000000"/>
                </a:solidFill>
                <a:effectLst/>
                <a:latin typeface="Cambria" panose="02040503050406030204" pitchFamily="18" charset="0"/>
                <a:ea typeface="Cambria" panose="02040503050406030204" pitchFamily="18" charset="0"/>
                <a:cs typeface="Arial" panose="020B0604020202020204" pitchFamily="34" charset="0"/>
              </a:rPr>
              <a:t> Vào năm học mới, bố thưởng cho hai anh em tôi một cái đồng hồ báo thức, vỏ bằng nhựa màu trắng. Bố vặn dây cót, xoay xoay cái kim, lập tức đồng hồ reo lên vang nhà. Đồng hồ nhà tôi có tiếng chuông reo “ác” thật, vang và trong như dế cộ gáy sau đêm mưa. Đặc biệt là tối không có đèn, hai cái kim của nó cứ sáng lóe lên như đom đóm. Suốt tháng ngày, đồng hồ tí ta tí tách, chăm chỉ chạy rất đều, rất đúng. Nó nhắc nhở anh em tôi giờ ngủ, giờ chơi, giờ ăn, giờ học.</a:t>
            </a:r>
          </a:p>
          <a:p>
            <a:pPr algn="r"/>
            <a:r>
              <a:rPr lang="vi-VN" sz="2400" b="0" i="0" dirty="0">
                <a:solidFill>
                  <a:srgbClr val="000000"/>
                </a:solidFill>
                <a:effectLst/>
                <a:latin typeface="Cambria" panose="02040503050406030204" pitchFamily="18" charset="0"/>
                <a:ea typeface="Cambria" panose="02040503050406030204" pitchFamily="18" charset="0"/>
                <a:cs typeface="Arial" panose="020B0604020202020204" pitchFamily="34" charset="0"/>
              </a:rPr>
              <a:t>(Theo Vũ Tú Nam)</a:t>
            </a:r>
          </a:p>
        </p:txBody>
      </p:sp>
      <p:pic>
        <p:nvPicPr>
          <p:cNvPr id="6" name="Picture 5">
            <a:extLst>
              <a:ext uri="{FF2B5EF4-FFF2-40B4-BE49-F238E27FC236}">
                <a16:creationId xmlns="" xmlns:a16="http://schemas.microsoft.com/office/drawing/2014/main" id="{9B4AC505-55B2-45F8-B879-5CE8B682549C}"/>
              </a:ext>
            </a:extLst>
          </p:cNvPr>
          <p:cNvPicPr>
            <a:picLocks noChangeAspect="1"/>
          </p:cNvPicPr>
          <p:nvPr/>
        </p:nvPicPr>
        <p:blipFill>
          <a:blip r:embed="rId5"/>
          <a:stretch>
            <a:fillRect/>
          </a:stretch>
        </p:blipFill>
        <p:spPr>
          <a:xfrm>
            <a:off x="8192728" y="2998839"/>
            <a:ext cx="3605674" cy="3605674"/>
          </a:xfrm>
          <a:prstGeom prst="rect">
            <a:avLst/>
          </a:prstGeom>
        </p:spPr>
      </p:pic>
    </p:spTree>
    <p:extLst>
      <p:ext uri="{BB962C8B-B14F-4D97-AF65-F5344CB8AC3E}">
        <p14:creationId xmlns:p14="http://schemas.microsoft.com/office/powerpoint/2010/main" val="1852379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nodeType="withEffect">
                                  <p:stCondLst>
                                    <p:cond delay="0"/>
                                  </p:stCondLst>
                                  <p:iterate type="lt">
                                    <p:tmAbs val="25"/>
                                  </p:iterate>
                                  <p:childTnLst>
                                    <p:set>
                                      <p:cBhvr override="childStyle">
                                        <p:cTn id="6" dur="indefinite"/>
                                        <p:tgtEl>
                                          <p:spTgt spid="26">
                                            <p:txEl>
                                              <p:pRg st="0" end="0"/>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www.freeppt7.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fqwekqe">
      <a:majorFont>
        <a:latin typeface="微软雅黑"/>
        <a:ea typeface="汉仪跳跳体简"/>
        <a:cs typeface=""/>
      </a:majorFont>
      <a:minorFont>
        <a:latin typeface="微软雅黑"/>
        <a:ea typeface="汉仪跳跳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452</Words>
  <Application>Microsoft Office PowerPoint</Application>
  <PresentationFormat>Widescreen</PresentationFormat>
  <Paragraphs>41</Paragraphs>
  <Slides>16</Slides>
  <Notes>10</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微软雅黑</vt:lpstr>
      <vt:lpstr>宋体</vt:lpstr>
      <vt:lpstr>Arial</vt:lpstr>
      <vt:lpstr>Bubblegum Sans</vt:lpstr>
      <vt:lpstr>Calibri</vt:lpstr>
      <vt:lpstr>Cambria</vt:lpstr>
      <vt:lpstr>Odibee Sans</vt:lpstr>
      <vt:lpstr>汉仪跳跳体简</vt:lpstr>
      <vt:lpstr>等线</vt:lpstr>
      <vt:lpstr>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Windows 10 Version 2</cp:lastModifiedBy>
  <cp:revision>35</cp:revision>
  <dcterms:created xsi:type="dcterms:W3CDTF">2022-09-02T08:08:46Z</dcterms:created>
  <dcterms:modified xsi:type="dcterms:W3CDTF">2026-04-29T15:01:02Z</dcterms:modified>
</cp:coreProperties>
</file>